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31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7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933781-EF5F-1DF1-7907-7E688F4624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42B6367-FF8A-342A-D9B0-77DA019929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0348AE-B4BA-5849-F8E3-61772E49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241FCA-0B33-634E-9968-5BDE9ADF5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AF0A8ED-7788-76EF-3466-A2316CDE9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4453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E67F97-897A-D6CF-60F5-3612A7B8B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909F405-16FA-A083-525A-131ABF41AF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592FFAA-A114-D201-7921-F2E377F0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42BBDE-39B1-F36D-47B4-5AE47BBED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AAFD96-8213-F454-2367-778C47E11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6880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E65D293-A161-DCD5-172E-4C735BFA0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AB197E5-A783-B83A-C5DA-5A02A64751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13F288-E4E8-3354-B702-3CC8BE29E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809F869-02A9-A34D-F23E-42339E2766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A176644-741A-AC15-57C3-B5B736CF1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423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9BD2F1-0292-7BD2-F74F-F5B97EF34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6D26CBF-8063-32CB-3034-B3DCD3D3D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EFCFD3C-BF43-DBE2-AC74-CFC9BD9B4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786B93C-32E9-79E7-2D9B-AB43281E1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140DB5-97E0-DC45-02AD-043FBCA3B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8179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C27370-CAA9-909C-6C4A-FB1DBC64F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4EF150-FDE3-9B6A-44AA-33B4D2CFE8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A768FE-7EB1-7446-680F-8C18AA71B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71ED5F4-25AF-EC49-128D-C5D9363DD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711CD0-E94C-580E-5EAE-7778DE64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3519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A89246-B034-BCDA-4402-6FF67323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9A4718B-E4FA-4C10-F0F7-BE39FBFFD6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6C48EAF-D146-7461-E456-1CE85F877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F87A7D2-E30B-92BF-32F3-E5CA89A3B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D3B7AE-D95B-2E4D-8121-07B851ED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622328D-FCE6-2AE6-B20C-FB7FCACC4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19585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41E28E0-C0A8-200B-90D5-9AB4DBCCF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626CD4F-0A12-F499-9D9E-22F39A7C2A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700FAEA-57B0-9876-91B4-0E2D6F1369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67EB1D8-5F76-1062-94BA-B477F86F50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695509D-6605-8A48-C453-250B29E4AC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AE33402-BB2F-B34A-BEE3-2A7B157B3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35B2E7E-212D-AA09-1863-0966A40C6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656DF9D-D2E9-F929-0853-6BF372033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53082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683376-A613-A450-8F53-A7ECF2502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6ED8EB-DA0D-34A1-6C23-6218C9CA4B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7F63E41-BB81-5EE1-E96A-337F3BF80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451446A-12F0-8D30-19FC-DFC8A5217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0614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1A619A2F-1E71-6748-A5A1-11A6EFBF4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3D121CF-510E-933A-271A-0DEE12463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D0953BB-85AA-9D09-5AAF-000154DCB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0042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1D275C-09C0-B06D-F02B-2A8540B7E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5FC3673-EF96-3FCE-E786-C19FE2ADF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67DB414-3415-E923-D7BD-D3FB0D9FCD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A0EF500-E2A6-2DD1-BB3E-17EFE3BE85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14A08D6-8016-77D9-542D-4589AD96A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099B808-A302-D1ED-68B0-F33FE7DCA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22232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CD4629-A304-8E06-F9B0-3F4C49588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1A25DE2-1E60-48BE-8497-66178326E1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5B83A83-C7BE-4DC3-ECA4-212D7014D2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EA44A3-C6CE-AFB8-74C6-1C210CB12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7517E98-3F61-99E3-A164-077EEED3D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7CFD26D-C2AF-A78B-A3F5-31008B60F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03873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14B812-616A-1CAE-5D71-1190D7C6F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CE2A4B-9ACE-8144-79C6-EF1995C34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EF6AF7-DB1B-71F8-3641-71699E6AAE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4DA4CC-7FC8-490F-A618-A6FE566B05C5}" type="datetimeFigureOut">
              <a:rPr lang="es-MX" smtClean="0"/>
              <a:t>21/05/2026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D8A730-BC2B-4359-B7EF-5221461B92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AC79BB-DC89-8CF6-0F64-40E60B6302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EAC98F-3A05-4984-868B-7264DA6C41B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4253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9815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5450446F-2460-1023-0F24-2088EBDEE3AC}"/>
              </a:ext>
            </a:extLst>
          </p:cNvPr>
          <p:cNvSpPr txBox="1">
            <a:spLocks/>
          </p:cNvSpPr>
          <p:nvPr/>
        </p:nvSpPr>
        <p:spPr>
          <a:xfrm>
            <a:off x="3468033" y="3307580"/>
            <a:ext cx="7988861" cy="651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600" b="1" dirty="0">
                <a:solidFill>
                  <a:srgbClr val="142E4D"/>
                </a:solidFill>
                <a:latin typeface="Montserrat" pitchFamily="2" charset="77"/>
              </a:rPr>
              <a:t>Título de la presentación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96D1B264-4A4A-8249-578F-6C87F7880ED6}"/>
              </a:ext>
            </a:extLst>
          </p:cNvPr>
          <p:cNvSpPr txBox="1">
            <a:spLocks/>
          </p:cNvSpPr>
          <p:nvPr/>
        </p:nvSpPr>
        <p:spPr>
          <a:xfrm>
            <a:off x="3541059" y="4239967"/>
            <a:ext cx="7988861" cy="651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>
                <a:solidFill>
                  <a:srgbClr val="142E4D"/>
                </a:solidFill>
                <a:latin typeface="Montserrat" pitchFamily="2" charset="77"/>
              </a:rPr>
              <a:t>S</a:t>
            </a:r>
            <a:r>
              <a:rPr lang="es-MX" dirty="0">
                <a:solidFill>
                  <a:srgbClr val="142E4D"/>
                </a:solidFill>
                <a:latin typeface="Montserrat" pitchFamily="2" charset="77"/>
              </a:rPr>
              <a:t>UBTÍTULO</a:t>
            </a:r>
          </a:p>
        </p:txBody>
      </p:sp>
    </p:spTree>
    <p:extLst>
      <p:ext uri="{BB962C8B-B14F-4D97-AF65-F5344CB8AC3E}">
        <p14:creationId xmlns:p14="http://schemas.microsoft.com/office/powerpoint/2010/main" val="39584872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1865B5A9-8879-167C-470F-497E034B9354}"/>
              </a:ext>
            </a:extLst>
          </p:cNvPr>
          <p:cNvSpPr txBox="1">
            <a:spLocks/>
          </p:cNvSpPr>
          <p:nvPr/>
        </p:nvSpPr>
        <p:spPr>
          <a:xfrm>
            <a:off x="2809127" y="1310692"/>
            <a:ext cx="7988861" cy="6516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sz="3600" b="1" dirty="0">
                <a:solidFill>
                  <a:srgbClr val="142E4D"/>
                </a:solidFill>
                <a:latin typeface="Montserrat" pitchFamily="2" charset="77"/>
              </a:rPr>
              <a:t>Título de la presentación</a:t>
            </a:r>
          </a:p>
        </p:txBody>
      </p:sp>
    </p:spTree>
    <p:extLst>
      <p:ext uri="{BB962C8B-B14F-4D97-AF65-F5344CB8AC3E}">
        <p14:creationId xmlns:p14="http://schemas.microsoft.com/office/powerpoint/2010/main" val="1123824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EC412E-39FF-F0F6-5E43-3902103F1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>
              <a:solidFill>
                <a:srgbClr val="13314D"/>
              </a:solidFill>
              <a:latin typeface="Montserrat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8376D1E-766A-C025-8A44-0385742D1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>
              <a:solidFill>
                <a:srgbClr val="13314D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930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3FF43-AFE8-1A8A-ED5C-C71F66C7E1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 dirty="0">
              <a:solidFill>
                <a:srgbClr val="13314D"/>
              </a:solidFill>
              <a:latin typeface="Montserrat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00639D-CC4B-13F8-7665-993579BDB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MX">
              <a:solidFill>
                <a:srgbClr val="13314D"/>
              </a:solidFill>
              <a:latin typeface="Montserra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864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16216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</Words>
  <Application>Microsoft Office PowerPoint</Application>
  <PresentationFormat>Panorámica</PresentationFormat>
  <Paragraphs>3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DISEÑO</dc:creator>
  <cp:lastModifiedBy>DISEÑO</cp:lastModifiedBy>
  <cp:revision>2</cp:revision>
  <dcterms:created xsi:type="dcterms:W3CDTF">2026-05-21T17:55:22Z</dcterms:created>
  <dcterms:modified xsi:type="dcterms:W3CDTF">2026-05-21T17:56:39Z</dcterms:modified>
</cp:coreProperties>
</file>