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68" r:id="rId3"/>
    <p:sldId id="257" r:id="rId4"/>
    <p:sldId id="258" r:id="rId5"/>
    <p:sldId id="260" r:id="rId6"/>
    <p:sldId id="261" r:id="rId7"/>
    <p:sldId id="267" r:id="rId8"/>
    <p:sldId id="262" r:id="rId9"/>
    <p:sldId id="265" r:id="rId10"/>
    <p:sldId id="266" r:id="rId11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B445"/>
    <a:srgbClr val="142E4D"/>
    <a:srgbClr val="D79117"/>
    <a:srgbClr val="FF7D00"/>
    <a:srgbClr val="193C67"/>
    <a:srgbClr val="2361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93D81CF-94F2-401A-BA57-92F5A7B2D0C5}" styleName="Estilo medio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834"/>
    <p:restoredTop sz="94694"/>
  </p:normalViewPr>
  <p:slideViewPr>
    <p:cSldViewPr snapToGrid="0">
      <p:cViewPr varScale="1">
        <p:scale>
          <a:sx n="117" d="100"/>
          <a:sy n="117" d="100"/>
        </p:scale>
        <p:origin x="235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C25CD0-FA6C-2A40-87E0-250193549D0A}" type="datetimeFigureOut">
              <a:rPr lang="es-MX" smtClean="0"/>
              <a:t>21/05/2026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23CDFC-18E2-4745-BE9F-8027600CB95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946582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23CDFC-18E2-4745-BE9F-8027600CB95A}" type="slidenum">
              <a:rPr lang="es-MX" smtClean="0"/>
              <a:t>4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966800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23CDFC-18E2-4745-BE9F-8027600CB95A}" type="slidenum">
              <a:rPr lang="es-MX" smtClean="0"/>
              <a:t>5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066329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E81C91-50C6-05C2-83CA-3963944197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C258306-255B-033E-25E3-E4A33C9DB1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69461F5-7ECC-6229-7880-8616A7FB11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CB89C-0DD5-D441-A5AD-5F758C78F011}" type="datetimeFigureOut">
              <a:rPr lang="es-MX" smtClean="0"/>
              <a:t>21/05/2026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5C872FD-EEB1-8D62-A060-EA025CB06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35659-0D0C-93F3-A1D8-5B7B90EFC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F2489-F88F-CD4D-B016-E72C22E83C3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19318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6A86C7-206B-837A-D8D3-BDE3032445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EB4B102-95CE-F439-3EA2-A6CA1C50F0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C6A0FAF-F376-2067-950F-FB1D7F30E8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CB89C-0DD5-D441-A5AD-5F758C78F011}" type="datetimeFigureOut">
              <a:rPr lang="es-MX" smtClean="0"/>
              <a:t>21/05/2026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CF03918-5120-6499-6944-C5DF801A3F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A9B15F2-5CE1-CCA1-0E49-76CF0ADFB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F2489-F88F-CD4D-B016-E72C22E83C3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84439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3C22473-5DAA-4E4B-648A-56E5C12CDCA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463CC0B-94B2-5D4A-6A20-D4CFE0CF0E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2C8788-F5E3-7A09-09B5-0EA8057AD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CB89C-0DD5-D441-A5AD-5F758C78F011}" type="datetimeFigureOut">
              <a:rPr lang="es-MX" smtClean="0"/>
              <a:t>21/05/2026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44FBF3-5CAB-4C93-115E-569C6A14C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6FD4AF2-7161-02D2-6CEF-11677E767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F2489-F88F-CD4D-B016-E72C22E83C3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478864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E0583C-736F-C0D2-407E-420EA2D28A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18909-38D7-0846-EE72-34E20ECE8D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E5BBC63-2637-1DD6-BE26-73D847E880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CB89C-0DD5-D441-A5AD-5F758C78F011}" type="datetimeFigureOut">
              <a:rPr lang="es-MX" smtClean="0"/>
              <a:t>21/05/2026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F676EE-46CE-C9D2-35A3-04069B518C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059AF04-CC34-D973-A8BA-335E4E547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F2489-F88F-CD4D-B016-E72C22E83C3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677318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14A79CD-8743-954D-FB35-5E30D76C83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CD05CEB-8C49-12B8-6EF5-B5F88CE9D0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7B9AE9C-0C63-9696-E680-977A41774C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CB89C-0DD5-D441-A5AD-5F758C78F011}" type="datetimeFigureOut">
              <a:rPr lang="es-MX" smtClean="0"/>
              <a:t>21/05/2026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77E3513-B3AE-6796-DA8B-69395385C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B791A2C-FC26-7C63-8CF0-F0DFCF11E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F2489-F88F-CD4D-B016-E72C22E83C3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95755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E8F5A7-B455-8CCE-D6C8-66073D6CF8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9D78460-F4E6-540A-EE2C-E52EEBC064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97A4FB2-5645-0300-9FED-015693FD4A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2908D2D-D181-F07C-5142-54A6D45913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CB89C-0DD5-D441-A5AD-5F758C78F011}" type="datetimeFigureOut">
              <a:rPr lang="es-MX" smtClean="0"/>
              <a:t>21/05/2026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3C856F7-05EE-546C-39D9-FF43AF266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D3C1BCC-521E-DC3F-376D-8654BFBC8B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F2489-F88F-CD4D-B016-E72C22E83C3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35728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D73F74-FAD7-BA08-5A15-1AB2A767A5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2FC037C-5ECA-03EC-0743-6F5D673F3C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DE167A6-431E-C52E-223E-B7B7C279AA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DF53335-4453-1D3D-1FD8-DB84C9F052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426CFB3A-3495-666C-6F3C-F7AD630F02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9D56815-5BB8-62F1-3B90-3B540277C0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CB89C-0DD5-D441-A5AD-5F758C78F011}" type="datetimeFigureOut">
              <a:rPr lang="es-MX" smtClean="0"/>
              <a:t>21/05/2026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A916261-F6A6-8550-C37B-D5DE8B7937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D084A8E6-4B76-DD5E-E8E1-77DCAB974E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F2489-F88F-CD4D-B016-E72C22E83C3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66267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84B576-FA0A-AF82-10B4-72CDB34736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3032454A-22B6-FD6C-6B8B-E0D34FD46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CB89C-0DD5-D441-A5AD-5F758C78F011}" type="datetimeFigureOut">
              <a:rPr lang="es-MX" smtClean="0"/>
              <a:t>21/05/2026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7434B78-22C9-424E-77A5-3CDCDD707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CF71D2A-9793-10EA-1072-3A87A59C0F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F2489-F88F-CD4D-B016-E72C22E83C3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573620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AADAE40-DA5D-ACB9-72B3-7D62BCC948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CB89C-0DD5-D441-A5AD-5F758C78F011}" type="datetimeFigureOut">
              <a:rPr lang="es-MX" smtClean="0"/>
              <a:t>21/05/2026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D617FEB6-2A5B-C92B-4F31-65DD9E8F8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A32CC46-F774-46A3-3417-2D13916D5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F2489-F88F-CD4D-B016-E72C22E83C3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87797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3B13C2-0BB2-7D78-7920-FDA31DC1AA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4393A33-952D-A43D-DE11-A931047CA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C2BEA80-508D-CFBB-87B6-80329B271A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699C98E-3FBB-0BA0-D461-BBB72ED4B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CB89C-0DD5-D441-A5AD-5F758C78F011}" type="datetimeFigureOut">
              <a:rPr lang="es-MX" smtClean="0"/>
              <a:t>21/05/2026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9416497-C4D5-5E83-05BE-65F8BD5AD1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649F864-B63B-6F61-A645-6F503C922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F2489-F88F-CD4D-B016-E72C22E83C3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50569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C37E93-CFA8-835A-0A92-4B22855DB3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1E1A7D22-9BF8-5C1D-42B8-13FEABB34F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BAE5E21-0A56-C231-09B6-D21EEC7B11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742BDDE-13E4-15DD-3397-039D7CA3DF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CB89C-0DD5-D441-A5AD-5F758C78F011}" type="datetimeFigureOut">
              <a:rPr lang="es-MX" smtClean="0"/>
              <a:t>21/05/2026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2E19956-D71B-81C7-3F21-FD0A84A5ED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0F074A6-B4F5-1763-C1E7-62ACD9D5B4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4F2489-F88F-CD4D-B016-E72C22E83C3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29434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19261576-F0E9-3594-F68A-2A50C33492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75A7D8C-ED46-B4E4-DA93-077533F1E5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2CDE7E5-69D4-A836-7D43-359AF647E6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C9CB89C-0DD5-D441-A5AD-5F758C78F011}" type="datetimeFigureOut">
              <a:rPr lang="es-MX" smtClean="0"/>
              <a:t>21/05/2026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7902919-725D-E673-2D69-0019F2F820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BC418B9-21EE-BFE6-84D0-6182E931D9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84F2489-F88F-CD4D-B016-E72C22E83C3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6041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g.page/UPFIMHidalgo?share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92416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72090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55035D-503B-2194-C8FC-C9E7B38019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50974" y="4289215"/>
            <a:ext cx="9144000" cy="651617"/>
          </a:xfrm>
        </p:spPr>
        <p:txBody>
          <a:bodyPr>
            <a:normAutofit/>
          </a:bodyPr>
          <a:lstStyle/>
          <a:p>
            <a:r>
              <a:rPr lang="es-MX" sz="3600" b="1" dirty="0">
                <a:solidFill>
                  <a:srgbClr val="142E4D"/>
                </a:solidFill>
                <a:latin typeface="Montserrat" pitchFamily="2" charset="77"/>
              </a:rPr>
              <a:t>Nombre del evento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7D1773F-FDB5-063F-BE0C-AB80782FBC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221602"/>
            <a:ext cx="9144000" cy="651617"/>
          </a:xfrm>
        </p:spPr>
        <p:txBody>
          <a:bodyPr>
            <a:normAutofit/>
          </a:bodyPr>
          <a:lstStyle/>
          <a:p>
            <a:r>
              <a:rPr lang="es-MX" sz="2800" dirty="0">
                <a:solidFill>
                  <a:srgbClr val="142E4D"/>
                </a:solidFill>
                <a:latin typeface="Montserrat" pitchFamily="2" charset="77"/>
              </a:rPr>
              <a:t>Fecha del evento</a:t>
            </a:r>
          </a:p>
        </p:txBody>
      </p:sp>
    </p:spTree>
    <p:extLst>
      <p:ext uri="{BB962C8B-B14F-4D97-AF65-F5344CB8AC3E}">
        <p14:creationId xmlns:p14="http://schemas.microsoft.com/office/powerpoint/2010/main" val="31007117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18F5B8-BC6E-A767-076E-95FF993BFB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 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6E9B67D8-8C72-69A9-069B-04D5B5759D84}"/>
              </a:ext>
            </a:extLst>
          </p:cNvPr>
          <p:cNvSpPr txBox="1">
            <a:spLocks/>
          </p:cNvSpPr>
          <p:nvPr/>
        </p:nvSpPr>
        <p:spPr>
          <a:xfrm>
            <a:off x="838200" y="1192199"/>
            <a:ext cx="3571430" cy="5811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3200" b="1" dirty="0">
                <a:solidFill>
                  <a:srgbClr val="70B445"/>
                </a:solidFill>
                <a:latin typeface="Montserrat" pitchFamily="2" charset="77"/>
              </a:rPr>
              <a:t>Información</a:t>
            </a:r>
          </a:p>
        </p:txBody>
      </p:sp>
      <p:graphicFrame>
        <p:nvGraphicFramePr>
          <p:cNvPr id="8" name="Tabla 7">
            <a:extLst>
              <a:ext uri="{FF2B5EF4-FFF2-40B4-BE49-F238E27FC236}">
                <a16:creationId xmlns:a16="http://schemas.microsoft.com/office/drawing/2014/main" id="{1F1E16B6-DDB8-5B7F-2DA0-C01C4A312F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4078277"/>
              </p:ext>
            </p:extLst>
          </p:nvPr>
        </p:nvGraphicFramePr>
        <p:xfrm>
          <a:off x="1845028" y="2004196"/>
          <a:ext cx="9376636" cy="42999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96382">
                  <a:extLst>
                    <a:ext uri="{9D8B030D-6E8A-4147-A177-3AD203B41FA5}">
                      <a16:colId xmlns:a16="http://schemas.microsoft.com/office/drawing/2014/main" val="2440688772"/>
                    </a:ext>
                  </a:extLst>
                </a:gridCol>
                <a:gridCol w="6180254">
                  <a:extLst>
                    <a:ext uri="{9D8B030D-6E8A-4147-A177-3AD203B41FA5}">
                      <a16:colId xmlns:a16="http://schemas.microsoft.com/office/drawing/2014/main" val="815083344"/>
                    </a:ext>
                  </a:extLst>
                </a:gridCol>
              </a:tblGrid>
              <a:tr h="402089">
                <a:tc>
                  <a:txBody>
                    <a:bodyPr/>
                    <a:lstStyle/>
                    <a:p>
                      <a:pPr marL="3810">
                        <a:spcBef>
                          <a:spcPts val="795"/>
                        </a:spcBef>
                        <a:spcAft>
                          <a:spcPts val="0"/>
                        </a:spcAft>
                      </a:pPr>
                      <a:r>
                        <a:rPr lang="es-ES" sz="1200" b="1" i="0" dirty="0">
                          <a:solidFill>
                            <a:srgbClr val="142E4D"/>
                          </a:solidFill>
                          <a:effectLst/>
                          <a:latin typeface="Montserrat ExtraBold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FECHA:</a:t>
                      </a:r>
                      <a:endParaRPr lang="es-MX" sz="1100" b="1" i="0" dirty="0">
                        <a:solidFill>
                          <a:srgbClr val="142E4D"/>
                        </a:solidFill>
                        <a:effectLst/>
                        <a:latin typeface="Montserrat ExtraBold" pitchFamily="2" charset="77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810">
                        <a:spcBef>
                          <a:spcPts val="860"/>
                        </a:spcBef>
                        <a:spcAft>
                          <a:spcPts val="0"/>
                        </a:spcAft>
                      </a:pPr>
                      <a:r>
                        <a:rPr lang="es-ES" sz="1100" b="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Lunes </a:t>
                      </a:r>
                      <a:r>
                        <a:rPr lang="es-ES" sz="1100" b="0" spc="-75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s-ES" sz="1100" b="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08</a:t>
                      </a:r>
                      <a:r>
                        <a:rPr lang="es-ES" sz="1100" b="0" spc="-75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s-ES" sz="1100" b="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de</a:t>
                      </a:r>
                      <a:r>
                        <a:rPr lang="es-ES" sz="1100" b="0" spc="-7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s-ES" sz="1100" b="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abril</a:t>
                      </a:r>
                      <a:r>
                        <a:rPr lang="es-ES" sz="1100" b="0" spc="-7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s-ES" sz="1100" b="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de</a:t>
                      </a:r>
                      <a:r>
                        <a:rPr lang="es-ES" sz="1100" b="0" spc="-7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s-ES" sz="1100" b="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2024</a:t>
                      </a:r>
                      <a:endParaRPr lang="es-MX" sz="1100" b="0" dirty="0">
                        <a:solidFill>
                          <a:srgbClr val="142E4D"/>
                        </a:solidFill>
                        <a:effectLst/>
                        <a:latin typeface="Montserrat" pitchFamily="2" charset="77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39385592"/>
                  </a:ext>
                </a:extLst>
              </a:tr>
              <a:tr h="402089">
                <a:tc>
                  <a:txBody>
                    <a:bodyPr/>
                    <a:lstStyle/>
                    <a:p>
                      <a:pPr marL="3810">
                        <a:spcBef>
                          <a:spcPts val="880"/>
                        </a:spcBef>
                        <a:spcAft>
                          <a:spcPts val="0"/>
                        </a:spcAft>
                      </a:pPr>
                      <a:r>
                        <a:rPr lang="es-ES" sz="1200" b="1" i="0" dirty="0">
                          <a:solidFill>
                            <a:srgbClr val="142E4D"/>
                          </a:solidFill>
                          <a:effectLst/>
                          <a:latin typeface="Montserrat ExtraBold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HORA:</a:t>
                      </a:r>
                      <a:endParaRPr lang="es-MX" sz="1100" b="1" i="0" dirty="0">
                        <a:solidFill>
                          <a:srgbClr val="142E4D"/>
                        </a:solidFill>
                        <a:effectLst/>
                        <a:latin typeface="Montserrat ExtraBold" pitchFamily="2" charset="77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810">
                        <a:spcBef>
                          <a:spcPts val="1075"/>
                        </a:spcBef>
                        <a:spcAft>
                          <a:spcPts val="0"/>
                        </a:spcAft>
                      </a:pPr>
                      <a:r>
                        <a:rPr lang="es-ES" sz="1100" b="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8</a:t>
                      </a:r>
                      <a:r>
                        <a:rPr lang="es-ES" sz="1100" b="0" spc="5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:</a:t>
                      </a:r>
                      <a:r>
                        <a:rPr lang="es-ES" sz="1100" b="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00</a:t>
                      </a:r>
                      <a:r>
                        <a:rPr lang="es-ES" sz="1100" b="0" spc="-9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s-ES" sz="1100" b="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am</a:t>
                      </a:r>
                      <a:endParaRPr lang="es-MX" sz="1100" b="0" dirty="0">
                        <a:solidFill>
                          <a:srgbClr val="142E4D"/>
                        </a:solidFill>
                        <a:effectLst/>
                        <a:latin typeface="Montserrat" pitchFamily="2" charset="77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65895690"/>
                  </a:ext>
                </a:extLst>
              </a:tr>
              <a:tr h="402089">
                <a:tc>
                  <a:txBody>
                    <a:bodyPr/>
                    <a:lstStyle/>
                    <a:p>
                      <a:pPr marL="3810">
                        <a:spcBef>
                          <a:spcPts val="545"/>
                        </a:spcBef>
                        <a:spcAft>
                          <a:spcPts val="0"/>
                        </a:spcAft>
                      </a:pPr>
                      <a:r>
                        <a:rPr lang="es-ES" sz="1200" b="1" i="0" dirty="0">
                          <a:solidFill>
                            <a:srgbClr val="142E4D"/>
                          </a:solidFill>
                          <a:effectLst/>
                          <a:latin typeface="Montserrat ExtraBold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NOMBRE</a:t>
                      </a:r>
                      <a:r>
                        <a:rPr lang="es-ES" sz="1200" b="1" i="0" spc="55" dirty="0">
                          <a:solidFill>
                            <a:srgbClr val="142E4D"/>
                          </a:solidFill>
                          <a:effectLst/>
                          <a:latin typeface="Montserrat ExtraBold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s-ES" sz="1200" b="1" i="0" dirty="0">
                          <a:solidFill>
                            <a:srgbClr val="142E4D"/>
                          </a:solidFill>
                          <a:effectLst/>
                          <a:latin typeface="Montserrat ExtraBold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DEL</a:t>
                      </a:r>
                      <a:r>
                        <a:rPr lang="es-ES" sz="1200" b="1" i="0" spc="20" dirty="0">
                          <a:solidFill>
                            <a:srgbClr val="142E4D"/>
                          </a:solidFill>
                          <a:effectLst/>
                          <a:latin typeface="Montserrat ExtraBold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s-ES" sz="1200" b="1" i="0" dirty="0">
                          <a:solidFill>
                            <a:srgbClr val="142E4D"/>
                          </a:solidFill>
                          <a:effectLst/>
                          <a:latin typeface="Montserrat ExtraBold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EVENTO:</a:t>
                      </a:r>
                      <a:endParaRPr lang="es-MX" sz="1100" b="1" i="0" dirty="0">
                        <a:solidFill>
                          <a:srgbClr val="142E4D"/>
                        </a:solidFill>
                        <a:effectLst/>
                        <a:latin typeface="Montserrat ExtraBold" pitchFamily="2" charset="77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1430">
                        <a:spcBef>
                          <a:spcPts val="655"/>
                        </a:spcBef>
                        <a:spcAft>
                          <a:spcPts val="0"/>
                        </a:spcAft>
                      </a:pPr>
                      <a:r>
                        <a:rPr lang="es-ES" sz="1100" b="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Honores</a:t>
                      </a:r>
                      <a:r>
                        <a:rPr lang="es-ES" sz="1100" b="0" spc="-5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s-ES" sz="1100" b="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</a:t>
                      </a:r>
                      <a:r>
                        <a:rPr lang="es-ES" sz="1100" b="0" spc="-75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s-ES" sz="1100" b="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la</a:t>
                      </a:r>
                      <a:r>
                        <a:rPr lang="es-ES" sz="1100" b="0" spc="-5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s-ES" sz="1100" b="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bandera</a:t>
                      </a:r>
                      <a:endParaRPr lang="es-MX" sz="1100" b="0" dirty="0">
                        <a:solidFill>
                          <a:srgbClr val="142E4D"/>
                        </a:solidFill>
                        <a:effectLst/>
                        <a:latin typeface="Montserrat" pitchFamily="2" charset="77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1017105"/>
                  </a:ext>
                </a:extLst>
              </a:tr>
              <a:tr h="402089">
                <a:tc>
                  <a:txBody>
                    <a:bodyPr/>
                    <a:lstStyle/>
                    <a:p>
                      <a:pPr marL="3810">
                        <a:spcBef>
                          <a:spcPts val="1130"/>
                        </a:spcBef>
                        <a:spcAft>
                          <a:spcPts val="0"/>
                        </a:spcAft>
                      </a:pPr>
                      <a:r>
                        <a:rPr lang="es-ES" sz="1200" b="1" i="0" dirty="0">
                          <a:solidFill>
                            <a:srgbClr val="142E4D"/>
                          </a:solidFill>
                          <a:effectLst/>
                          <a:latin typeface="Montserrat ExtraBold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LUGAR:</a:t>
                      </a:r>
                      <a:endParaRPr lang="es-MX" sz="1100" b="1" i="0" dirty="0">
                        <a:solidFill>
                          <a:srgbClr val="142E4D"/>
                        </a:solidFill>
                        <a:effectLst/>
                        <a:latin typeface="Montserrat ExtraBold" pitchFamily="2" charset="77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3180" marR="1365885" indent="-40005">
                        <a:lnSpc>
                          <a:spcPct val="87000"/>
                        </a:lnSpc>
                        <a:spcBef>
                          <a:spcPts val="705"/>
                        </a:spcBef>
                        <a:spcAft>
                          <a:spcPts val="0"/>
                        </a:spcAft>
                      </a:pPr>
                      <a:r>
                        <a:rPr lang="es-ES" sz="1100" b="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Universidad Politécnica</a:t>
                      </a:r>
                      <a:r>
                        <a:rPr lang="es-ES" sz="1100" b="0" spc="5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s-ES" sz="1100" b="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de Francisco I. Madero, Explanada del Edificio de Docencia II.</a:t>
                      </a:r>
                      <a:endParaRPr lang="es-MX" sz="1100" b="0" dirty="0">
                        <a:solidFill>
                          <a:srgbClr val="142E4D"/>
                        </a:solidFill>
                        <a:effectLst/>
                        <a:latin typeface="Montserrat" pitchFamily="2" charset="77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796784"/>
                  </a:ext>
                </a:extLst>
              </a:tr>
              <a:tr h="402089">
                <a:tc>
                  <a:txBody>
                    <a:bodyPr/>
                    <a:lstStyle/>
                    <a:p>
                      <a:pPr marL="3810">
                        <a:spcBef>
                          <a:spcPts val="290"/>
                        </a:spcBef>
                        <a:spcAft>
                          <a:spcPts val="0"/>
                        </a:spcAft>
                      </a:pPr>
                      <a:r>
                        <a:rPr lang="es-ES" sz="1200" b="1" i="0">
                          <a:solidFill>
                            <a:srgbClr val="142E4D"/>
                          </a:solidFill>
                          <a:effectLst/>
                          <a:latin typeface="Montserrat ExtraBold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ENLACE</a:t>
                      </a:r>
                      <a:r>
                        <a:rPr lang="es-ES" sz="1200" b="1" i="0" spc="45">
                          <a:solidFill>
                            <a:srgbClr val="142E4D"/>
                          </a:solidFill>
                          <a:effectLst/>
                          <a:latin typeface="Montserrat ExtraBold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s-ES" sz="1200" b="1" i="0">
                          <a:solidFill>
                            <a:srgbClr val="142E4D"/>
                          </a:solidFill>
                          <a:effectLst/>
                          <a:latin typeface="Montserrat ExtraBold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DE</a:t>
                      </a:r>
                      <a:r>
                        <a:rPr lang="es-ES" sz="1200" b="1" i="0" spc="-30">
                          <a:solidFill>
                            <a:srgbClr val="142E4D"/>
                          </a:solidFill>
                          <a:effectLst/>
                          <a:latin typeface="Montserrat ExtraBold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s-ES" sz="1200" b="1" i="0">
                          <a:solidFill>
                            <a:srgbClr val="142E4D"/>
                          </a:solidFill>
                          <a:effectLst/>
                          <a:latin typeface="Montserrat ExtraBold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GEOREFERENCIA</a:t>
                      </a:r>
                      <a:endParaRPr lang="es-MX" sz="1100" b="1" i="0">
                        <a:solidFill>
                          <a:srgbClr val="142E4D"/>
                        </a:solidFill>
                        <a:effectLst/>
                        <a:latin typeface="Montserrat ExtraBold" pitchFamily="2" charset="77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810">
                        <a:spcBef>
                          <a:spcPts val="380"/>
                        </a:spcBef>
                        <a:spcAft>
                          <a:spcPts val="0"/>
                        </a:spcAft>
                      </a:pPr>
                      <a:r>
                        <a:rPr lang="es-ES" sz="1100" b="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https://g.page/UPFIMHidalgo?share</a:t>
                      </a:r>
                      <a:endParaRPr lang="es-MX" sz="1100" b="0" dirty="0">
                        <a:solidFill>
                          <a:srgbClr val="142E4D"/>
                        </a:solidFill>
                        <a:effectLst/>
                        <a:latin typeface="Montserrat" pitchFamily="2" charset="77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9291268"/>
                  </a:ext>
                </a:extLst>
              </a:tr>
              <a:tr h="402089">
                <a:tc>
                  <a:txBody>
                    <a:bodyPr/>
                    <a:lstStyle/>
                    <a:p>
                      <a:pPr marL="3810"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r>
                        <a:rPr lang="es-ES" sz="1200" b="1" i="0" dirty="0">
                          <a:solidFill>
                            <a:srgbClr val="142E4D"/>
                          </a:solidFill>
                          <a:effectLst/>
                          <a:latin typeface="Montserrat ExtraBold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DURACIÓN</a:t>
                      </a:r>
                      <a:r>
                        <a:rPr lang="es-ES" sz="1200" b="1" i="0" spc="210" dirty="0">
                          <a:solidFill>
                            <a:srgbClr val="142E4D"/>
                          </a:solidFill>
                          <a:effectLst/>
                          <a:latin typeface="Montserrat ExtraBold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s-ES" sz="1200" b="1" i="0" dirty="0">
                          <a:solidFill>
                            <a:srgbClr val="142E4D"/>
                          </a:solidFill>
                          <a:effectLst/>
                          <a:latin typeface="Montserrat ExtraBold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DEL</a:t>
                      </a:r>
                      <a:r>
                        <a:rPr lang="es-ES" sz="1200" b="1" i="0" spc="125" dirty="0">
                          <a:solidFill>
                            <a:srgbClr val="142E4D"/>
                          </a:solidFill>
                          <a:effectLst/>
                          <a:latin typeface="Montserrat ExtraBold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s-ES" sz="1200" b="1" i="0" dirty="0">
                          <a:solidFill>
                            <a:srgbClr val="142E4D"/>
                          </a:solidFill>
                          <a:effectLst/>
                          <a:latin typeface="Montserrat ExtraBold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EVENTO:</a:t>
                      </a:r>
                      <a:endParaRPr lang="es-MX" sz="1100" b="1" i="0" dirty="0">
                        <a:solidFill>
                          <a:srgbClr val="142E4D"/>
                        </a:solidFill>
                        <a:effectLst/>
                        <a:latin typeface="Montserrat ExtraBold" pitchFamily="2" charset="77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810">
                        <a:spcBef>
                          <a:spcPts val="800"/>
                        </a:spcBef>
                        <a:spcAft>
                          <a:spcPts val="0"/>
                        </a:spcAft>
                      </a:pPr>
                      <a:r>
                        <a:rPr lang="es-ES" sz="1100" b="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45</a:t>
                      </a:r>
                      <a:r>
                        <a:rPr lang="es-ES" sz="1100" b="0" spc="-4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s-ES" sz="1100" b="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minutos</a:t>
                      </a:r>
                      <a:endParaRPr lang="es-MX" sz="1100" b="0" dirty="0">
                        <a:solidFill>
                          <a:srgbClr val="142E4D"/>
                        </a:solidFill>
                        <a:effectLst/>
                        <a:latin typeface="Montserrat" pitchFamily="2" charset="77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39739586"/>
                  </a:ext>
                </a:extLst>
              </a:tr>
              <a:tr h="402089">
                <a:tc>
                  <a:txBody>
                    <a:bodyPr/>
                    <a:lstStyle/>
                    <a:p>
                      <a:pPr marL="3810">
                        <a:spcBef>
                          <a:spcPts val="965"/>
                        </a:spcBef>
                        <a:spcAft>
                          <a:spcPts val="0"/>
                        </a:spcAft>
                      </a:pPr>
                      <a:r>
                        <a:rPr lang="es-ES" sz="1200" b="1" i="0">
                          <a:solidFill>
                            <a:srgbClr val="142E4D"/>
                          </a:solidFill>
                          <a:effectLst/>
                          <a:latin typeface="Montserrat ExtraBold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AFORO:</a:t>
                      </a:r>
                      <a:endParaRPr lang="es-MX" sz="1100" b="1" i="0">
                        <a:solidFill>
                          <a:srgbClr val="142E4D"/>
                        </a:solidFill>
                        <a:effectLst/>
                        <a:latin typeface="Montserrat ExtraBold" pitchFamily="2" charset="77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810">
                        <a:spcBef>
                          <a:spcPts val="785"/>
                        </a:spcBef>
                        <a:spcAft>
                          <a:spcPts val="0"/>
                        </a:spcAft>
                      </a:pPr>
                      <a:r>
                        <a:rPr lang="es-ES" sz="1100" b="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Comunidad</a:t>
                      </a:r>
                      <a:r>
                        <a:rPr lang="es-ES" sz="1100" b="0" spc="-8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s-ES" sz="1100" b="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UPFIM</a:t>
                      </a:r>
                      <a:endParaRPr lang="es-MX" sz="1100" b="0" dirty="0">
                        <a:solidFill>
                          <a:srgbClr val="142E4D"/>
                        </a:solidFill>
                        <a:effectLst/>
                        <a:latin typeface="Montserrat" pitchFamily="2" charset="77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10810584"/>
                  </a:ext>
                </a:extLst>
              </a:tr>
              <a:tr h="402089">
                <a:tc>
                  <a:txBody>
                    <a:bodyPr/>
                    <a:lstStyle/>
                    <a:p>
                      <a:pPr marL="3810">
                        <a:spcBef>
                          <a:spcPts val="375"/>
                        </a:spcBef>
                        <a:spcAft>
                          <a:spcPts val="0"/>
                        </a:spcAft>
                      </a:pPr>
                      <a:r>
                        <a:rPr lang="es-ES" sz="1200" b="1" i="0">
                          <a:solidFill>
                            <a:srgbClr val="142E4D"/>
                          </a:solidFill>
                          <a:effectLst/>
                          <a:latin typeface="Montserrat ExtraBold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VESTIMENTA:</a:t>
                      </a:r>
                      <a:endParaRPr lang="es-MX" sz="1100" b="1" i="0">
                        <a:solidFill>
                          <a:srgbClr val="142E4D"/>
                        </a:solidFill>
                        <a:effectLst/>
                        <a:latin typeface="Montserrat ExtraBold" pitchFamily="2" charset="77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810">
                        <a:spcBef>
                          <a:spcPts val="585"/>
                        </a:spcBef>
                        <a:spcAft>
                          <a:spcPts val="0"/>
                        </a:spcAft>
                      </a:pPr>
                      <a:r>
                        <a:rPr lang="es-ES" sz="1100" b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Camisa</a:t>
                      </a:r>
                      <a:r>
                        <a:rPr lang="es-ES" sz="1100" b="0" spc="-65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s-ES" sz="1100" b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blanca</a:t>
                      </a:r>
                      <a:r>
                        <a:rPr lang="es-ES" sz="1100" b="0" spc="-65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s-ES" sz="1100" b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y</a:t>
                      </a:r>
                      <a:r>
                        <a:rPr lang="es-ES" sz="1100" b="0" spc="-65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s-ES" sz="1100" b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pantalón</a:t>
                      </a:r>
                      <a:r>
                        <a:rPr lang="es-ES" sz="1100" b="0" spc="-7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s-ES" sz="1100" b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de</a:t>
                      </a:r>
                      <a:r>
                        <a:rPr lang="es-ES" sz="1100" b="0" spc="-75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s-ES" sz="1100" b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mezclilla</a:t>
                      </a:r>
                      <a:r>
                        <a:rPr lang="es-ES" sz="1100" b="0" spc="-65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s-ES" sz="1100" b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azul.</a:t>
                      </a:r>
                      <a:endParaRPr lang="es-MX" sz="1100" b="0">
                        <a:solidFill>
                          <a:srgbClr val="142E4D"/>
                        </a:solidFill>
                        <a:effectLst/>
                        <a:latin typeface="Montserrat" pitchFamily="2" charset="77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35366355"/>
                  </a:ext>
                </a:extLst>
              </a:tr>
              <a:tr h="402089">
                <a:tc>
                  <a:txBody>
                    <a:bodyPr/>
                    <a:lstStyle/>
                    <a:p>
                      <a:pPr marL="3810">
                        <a:spcBef>
                          <a:spcPts val="615"/>
                        </a:spcBef>
                        <a:spcAft>
                          <a:spcPts val="0"/>
                        </a:spcAft>
                      </a:pPr>
                      <a:r>
                        <a:rPr lang="es-ES" sz="1200" b="1" i="0" dirty="0">
                          <a:solidFill>
                            <a:srgbClr val="142E4D"/>
                          </a:solidFill>
                          <a:effectLst/>
                          <a:latin typeface="Montserrat ExtraBold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OBSERVACIONES:</a:t>
                      </a:r>
                      <a:endParaRPr lang="es-MX" sz="1100" b="1" i="0" dirty="0">
                        <a:solidFill>
                          <a:srgbClr val="142E4D"/>
                        </a:solidFill>
                        <a:effectLst/>
                        <a:latin typeface="Montserrat ExtraBold" pitchFamily="2" charset="77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810">
                        <a:spcBef>
                          <a:spcPts val="1065"/>
                        </a:spcBef>
                        <a:spcAft>
                          <a:spcPts val="0"/>
                        </a:spcAft>
                      </a:pPr>
                      <a:r>
                        <a:rPr lang="es-ES" sz="1100" b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Modalidad</a:t>
                      </a:r>
                      <a:r>
                        <a:rPr lang="es-ES" sz="1100" b="0" spc="75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s-ES" sz="1100" b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presencial</a:t>
                      </a:r>
                      <a:endParaRPr lang="es-MX" sz="1100" b="0">
                        <a:solidFill>
                          <a:srgbClr val="142E4D"/>
                        </a:solidFill>
                        <a:effectLst/>
                        <a:latin typeface="Montserrat" pitchFamily="2" charset="77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0523184"/>
                  </a:ext>
                </a:extLst>
              </a:tr>
              <a:tr h="681113">
                <a:tc>
                  <a:txBody>
                    <a:bodyPr/>
                    <a:lstStyle/>
                    <a:p>
                      <a:pPr>
                        <a:spcBef>
                          <a:spcPts val="15"/>
                        </a:spcBef>
                      </a:pPr>
                      <a:endParaRPr lang="es-MX" sz="1100" b="1" i="0" dirty="0">
                        <a:solidFill>
                          <a:srgbClr val="142E4D"/>
                        </a:solidFill>
                        <a:effectLst/>
                        <a:latin typeface="Montserrat ExtraBold" pitchFamily="2" charset="77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3810">
                        <a:lnSpc>
                          <a:spcPct val="103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s-ES" sz="1200" b="1" i="0" dirty="0">
                          <a:solidFill>
                            <a:srgbClr val="142E4D"/>
                          </a:solidFill>
                          <a:effectLst/>
                          <a:latin typeface="Montserrat ExtraBold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RESPONSABLES</a:t>
                      </a:r>
                      <a:r>
                        <a:rPr lang="es-ES" sz="1200" b="1" i="0" spc="125" dirty="0">
                          <a:solidFill>
                            <a:srgbClr val="142E4D"/>
                          </a:solidFill>
                          <a:effectLst/>
                          <a:latin typeface="Montserrat ExtraBold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s-ES" sz="1200" b="1" i="0" dirty="0">
                          <a:solidFill>
                            <a:srgbClr val="142E4D"/>
                          </a:solidFill>
                          <a:effectLst/>
                          <a:latin typeface="Montserrat ExtraBold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DEL EVENTO </a:t>
                      </a:r>
                      <a:r>
                        <a:rPr lang="es-ES" sz="1200" b="1" i="0" spc="-355" dirty="0">
                          <a:solidFill>
                            <a:srgbClr val="142E4D"/>
                          </a:solidFill>
                          <a:effectLst/>
                          <a:latin typeface="Montserrat ExtraBold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s-ES" sz="1200" b="1" i="0" dirty="0">
                          <a:solidFill>
                            <a:srgbClr val="142E4D"/>
                          </a:solidFill>
                          <a:effectLst/>
                          <a:latin typeface="Montserrat ExtraBold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Y  NÚMEROS</a:t>
                      </a:r>
                      <a:r>
                        <a:rPr lang="es-ES" sz="1200" b="1" i="0" spc="-85" dirty="0">
                          <a:solidFill>
                            <a:srgbClr val="142E4D"/>
                          </a:solidFill>
                          <a:effectLst/>
                          <a:latin typeface="Montserrat ExtraBold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s-ES" sz="1200" b="1" i="0" dirty="0">
                          <a:solidFill>
                            <a:srgbClr val="142E4D"/>
                          </a:solidFill>
                          <a:effectLst/>
                          <a:latin typeface="Montserrat ExtraBold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DE</a:t>
                      </a:r>
                      <a:r>
                        <a:rPr lang="es-ES" sz="1200" b="1" i="0" spc="-30" dirty="0">
                          <a:solidFill>
                            <a:srgbClr val="142E4D"/>
                          </a:solidFill>
                          <a:effectLst/>
                          <a:latin typeface="Montserrat ExtraBold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s-ES" sz="1200" b="1" i="0" dirty="0">
                          <a:solidFill>
                            <a:srgbClr val="142E4D"/>
                          </a:solidFill>
                          <a:effectLst/>
                          <a:latin typeface="Montserrat ExtraBold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TELÉFONO.</a:t>
                      </a:r>
                      <a:endParaRPr lang="es-MX" sz="1100" b="1" i="0" dirty="0">
                        <a:solidFill>
                          <a:srgbClr val="142E4D"/>
                        </a:solidFill>
                        <a:effectLst/>
                        <a:latin typeface="Montserrat ExtraBold" pitchFamily="2" charset="77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"/>
                        </a:spcBef>
                      </a:pPr>
                      <a:r>
                        <a:rPr lang="es-ES" sz="1650" b="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 </a:t>
                      </a:r>
                      <a:endParaRPr lang="es-MX" sz="1100" b="0" dirty="0">
                        <a:solidFill>
                          <a:srgbClr val="142E4D"/>
                        </a:solidFill>
                        <a:effectLst/>
                        <a:latin typeface="Montserrat" pitchFamily="2" charset="77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11430" marR="2980055">
                        <a:lnSpc>
                          <a:spcPct val="105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s-ES" sz="1100" b="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M.E.</a:t>
                      </a:r>
                      <a:r>
                        <a:rPr lang="es-ES" sz="1100" b="0" spc="-15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s-ES" sz="1100" b="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Esmeralda</a:t>
                      </a:r>
                      <a:r>
                        <a:rPr lang="es-ES" sz="1100" b="0" spc="-125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s-ES" sz="1100" b="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García</a:t>
                      </a:r>
                      <a:r>
                        <a:rPr lang="es-ES" sz="1100" b="0" spc="-16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s-ES" sz="1100" b="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Maldonado</a:t>
                      </a:r>
                    </a:p>
                    <a:p>
                      <a:pPr marL="11430" marR="2980055">
                        <a:lnSpc>
                          <a:spcPct val="105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s-ES" sz="1100" b="0" spc="-37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s-ES" sz="1100" b="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Tel.</a:t>
                      </a:r>
                      <a:r>
                        <a:rPr lang="es-ES" sz="1100" b="0" spc="-55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s-ES" sz="1100" b="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7387241174</a:t>
                      </a:r>
                      <a:r>
                        <a:rPr lang="es-ES" sz="1100" b="0" spc="-65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s-ES" sz="1100" b="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Ext</a:t>
                      </a:r>
                      <a:r>
                        <a:rPr lang="es-ES" sz="1100" b="0" spc="-6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s-ES" sz="1100" b="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240</a:t>
                      </a:r>
                      <a:endParaRPr lang="es-MX" sz="1100" b="0" dirty="0">
                        <a:solidFill>
                          <a:srgbClr val="142E4D"/>
                        </a:solidFill>
                        <a:effectLst/>
                        <a:latin typeface="Montserrat" pitchFamily="2" charset="77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8372182"/>
                  </a:ext>
                </a:extLst>
              </a:tr>
            </a:tbl>
          </a:graphicData>
        </a:graphic>
      </p:graphicFrame>
      <p:sp>
        <p:nvSpPr>
          <p:cNvPr id="3" name="Rectángulo 2">
            <a:extLst>
              <a:ext uri="{FF2B5EF4-FFF2-40B4-BE49-F238E27FC236}">
                <a16:creationId xmlns:a16="http://schemas.microsoft.com/office/drawing/2014/main" id="{0907EB51-A432-74BD-87A1-0B44E036C298}"/>
              </a:ext>
            </a:extLst>
          </p:cNvPr>
          <p:cNvSpPr/>
          <p:nvPr/>
        </p:nvSpPr>
        <p:spPr>
          <a:xfrm>
            <a:off x="1508760" y="1907177"/>
            <a:ext cx="195943" cy="4454434"/>
          </a:xfrm>
          <a:prstGeom prst="rect">
            <a:avLst/>
          </a:prstGeom>
          <a:solidFill>
            <a:srgbClr val="142E4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446602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490533B4-25E8-B12E-1918-F512ABE7C4FB}"/>
              </a:ext>
            </a:extLst>
          </p:cNvPr>
          <p:cNvSpPr txBox="1">
            <a:spLocks/>
          </p:cNvSpPr>
          <p:nvPr/>
        </p:nvSpPr>
        <p:spPr>
          <a:xfrm>
            <a:off x="880929" y="914400"/>
            <a:ext cx="2616651" cy="5811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3200" b="1" dirty="0">
                <a:solidFill>
                  <a:srgbClr val="142E4D"/>
                </a:solidFill>
                <a:latin typeface="Montserrat" pitchFamily="2" charset="77"/>
              </a:rPr>
              <a:t>Presídium</a:t>
            </a:r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857EB4C3-319D-1CED-30EB-984F01C9D8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5280843"/>
              </p:ext>
            </p:extLst>
          </p:nvPr>
        </p:nvGraphicFramePr>
        <p:xfrm>
          <a:off x="2032000" y="2100634"/>
          <a:ext cx="8128000" cy="42913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5000">
                  <a:extLst>
                    <a:ext uri="{9D8B030D-6E8A-4147-A177-3AD203B41FA5}">
                      <a16:colId xmlns:a16="http://schemas.microsoft.com/office/drawing/2014/main" val="2982273006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443953846"/>
                    </a:ext>
                  </a:extLst>
                </a:gridCol>
                <a:gridCol w="3472543">
                  <a:extLst>
                    <a:ext uri="{9D8B030D-6E8A-4147-A177-3AD203B41FA5}">
                      <a16:colId xmlns:a16="http://schemas.microsoft.com/office/drawing/2014/main" val="828318232"/>
                    </a:ext>
                  </a:extLst>
                </a:gridCol>
                <a:gridCol w="591457">
                  <a:extLst>
                    <a:ext uri="{9D8B030D-6E8A-4147-A177-3AD203B41FA5}">
                      <a16:colId xmlns:a16="http://schemas.microsoft.com/office/drawing/2014/main" val="2030784303"/>
                    </a:ext>
                  </a:extLst>
                </a:gridCol>
              </a:tblGrid>
              <a:tr h="354894">
                <a:tc>
                  <a:txBody>
                    <a:bodyPr/>
                    <a:lstStyle/>
                    <a:p>
                      <a:pPr algn="ctr"/>
                      <a:r>
                        <a:rPr lang="es-MX" sz="900" b="0" dirty="0">
                          <a:latin typeface="Montserrat" pitchFamily="2" charset="77"/>
                        </a:rPr>
                        <a:t>No.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42E4D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s-MX" sz="900" dirty="0">
                          <a:latin typeface="Montserrat" pitchFamily="2" charset="77"/>
                        </a:rPr>
                        <a:t>Mtro. Javier Cabrera Filomeno</a:t>
                      </a:r>
                    </a:p>
                    <a:p>
                      <a:pPr algn="ctr"/>
                      <a:r>
                        <a:rPr lang="es-MX" sz="900" b="0" dirty="0">
                          <a:latin typeface="Montserrat" pitchFamily="2" charset="77"/>
                        </a:rPr>
                        <a:t>Rector de la Universidad Politécnica de Francisco I. Madero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42E4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 dirty="0"/>
                    </a:p>
                  </a:txBody>
                  <a:tcPr>
                    <a:lnL w="12700" cap="flat" cmpd="sng" algn="ctr">
                      <a:solidFill>
                        <a:srgbClr val="142E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42E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900" b="0" dirty="0">
                          <a:latin typeface="Montserrat" pitchFamily="2" charset="77"/>
                        </a:rPr>
                        <a:t>No.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42E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6896883"/>
                  </a:ext>
                </a:extLst>
              </a:tr>
              <a:tr h="294221">
                <a:tc>
                  <a:txBody>
                    <a:bodyPr/>
                    <a:lstStyle/>
                    <a:p>
                      <a:pPr algn="ctr"/>
                      <a:r>
                        <a:rPr lang="es-MX" sz="900" b="1" dirty="0">
                          <a:solidFill>
                            <a:srgbClr val="142E4D"/>
                          </a:solidFill>
                          <a:latin typeface="Montserrat" pitchFamily="2" charset="77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900" b="1" kern="120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  <a:ea typeface="+mn-ea"/>
                          <a:cs typeface="+mn-cs"/>
                        </a:rPr>
                        <a:t>Mtra. Esmeralda García Maldonado</a:t>
                      </a:r>
                      <a:endParaRPr lang="es-MX" sz="900" b="1" kern="1200" dirty="0">
                        <a:solidFill>
                          <a:srgbClr val="142E4D"/>
                        </a:solidFill>
                        <a:effectLst/>
                        <a:latin typeface="Montserrat" pitchFamily="2" charset="77"/>
                        <a:ea typeface="+mn-ea"/>
                        <a:cs typeface="+mn-cs"/>
                      </a:endParaRPr>
                    </a:p>
                    <a:p>
                      <a:r>
                        <a:rPr lang="es-ES" sz="900" b="0" kern="120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  <a:ea typeface="+mn-ea"/>
                          <a:cs typeface="+mn-cs"/>
                        </a:rPr>
                        <a:t>Secretaria Académica</a:t>
                      </a:r>
                      <a:r>
                        <a:rPr lang="es-MX" sz="900" b="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 </a:t>
                      </a:r>
                      <a:endParaRPr lang="es-MX" sz="900" b="0" dirty="0">
                        <a:solidFill>
                          <a:srgbClr val="142E4D"/>
                        </a:solidFill>
                        <a:latin typeface="Montserrat" pitchFamily="2" charset="77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900" b="1" kern="120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  <a:ea typeface="+mn-ea"/>
                          <a:cs typeface="+mn-cs"/>
                        </a:rPr>
                        <a:t>C.P.A. Homero Gómez Ramírez</a:t>
                      </a:r>
                      <a:endParaRPr lang="es-MX" sz="900" b="1" kern="1200" dirty="0">
                        <a:solidFill>
                          <a:srgbClr val="142E4D"/>
                        </a:solidFill>
                        <a:effectLst/>
                        <a:latin typeface="Montserrat" pitchFamily="2" charset="77"/>
                        <a:ea typeface="+mn-ea"/>
                        <a:cs typeface="+mn-cs"/>
                      </a:endParaRPr>
                    </a:p>
                    <a:p>
                      <a:r>
                        <a:rPr lang="es-ES" sz="900" b="0" kern="120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  <a:ea typeface="+mn-ea"/>
                          <a:cs typeface="+mn-cs"/>
                        </a:rPr>
                        <a:t>Secretaría Administrativa</a:t>
                      </a:r>
                      <a:r>
                        <a:rPr lang="es-MX" sz="900" b="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 </a:t>
                      </a:r>
                      <a:endParaRPr lang="es-MX" sz="900" b="0" dirty="0">
                        <a:solidFill>
                          <a:srgbClr val="142E4D"/>
                        </a:solidFill>
                        <a:latin typeface="Montserrat" pitchFamily="2" charset="77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900" b="1" dirty="0">
                          <a:solidFill>
                            <a:srgbClr val="142E4D"/>
                          </a:solidFill>
                          <a:latin typeface="Montserrat" pitchFamily="2" charset="77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5700023"/>
                  </a:ext>
                </a:extLst>
              </a:tr>
              <a:tr h="350032">
                <a:tc>
                  <a:txBody>
                    <a:bodyPr/>
                    <a:lstStyle/>
                    <a:p>
                      <a:pPr algn="ctr"/>
                      <a:r>
                        <a:rPr lang="es-MX" sz="900" b="1" dirty="0">
                          <a:solidFill>
                            <a:srgbClr val="142E4D"/>
                          </a:solidFill>
                          <a:latin typeface="Montserrat" pitchFamily="2" charset="77"/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900" b="1" kern="120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  <a:ea typeface="+mn-ea"/>
                          <a:cs typeface="+mn-cs"/>
                        </a:rPr>
                        <a:t>Lic. </a:t>
                      </a:r>
                      <a:r>
                        <a:rPr lang="es-ES" sz="900" b="1" kern="1200" dirty="0" err="1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  <a:ea typeface="+mn-ea"/>
                          <a:cs typeface="+mn-cs"/>
                        </a:rPr>
                        <a:t>Baldemar</a:t>
                      </a:r>
                      <a:r>
                        <a:rPr lang="es-ES" sz="900" b="1" kern="120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  <a:ea typeface="+mn-ea"/>
                          <a:cs typeface="+mn-cs"/>
                        </a:rPr>
                        <a:t> Lozano Torres</a:t>
                      </a:r>
                      <a:endParaRPr lang="es-MX" sz="900" b="1" kern="1200" dirty="0">
                        <a:solidFill>
                          <a:srgbClr val="142E4D"/>
                        </a:solidFill>
                        <a:effectLst/>
                        <a:latin typeface="Montserrat" pitchFamily="2" charset="77"/>
                        <a:ea typeface="+mn-ea"/>
                        <a:cs typeface="+mn-cs"/>
                      </a:endParaRPr>
                    </a:p>
                    <a:p>
                      <a:r>
                        <a:rPr lang="es-ES" sz="900" b="0" kern="120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  <a:ea typeface="+mn-ea"/>
                          <a:cs typeface="+mn-cs"/>
                        </a:rPr>
                        <a:t>Director de Planeación y Evaluación</a:t>
                      </a:r>
                      <a:r>
                        <a:rPr lang="es-MX" sz="900" b="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 </a:t>
                      </a:r>
                      <a:endParaRPr lang="es-MX" sz="900" b="0" dirty="0">
                        <a:solidFill>
                          <a:srgbClr val="142E4D"/>
                        </a:solidFill>
                        <a:latin typeface="Montserrat" pitchFamily="2" charset="77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MX" sz="900" b="0" dirty="0">
                        <a:solidFill>
                          <a:srgbClr val="142E4D"/>
                        </a:solidFill>
                        <a:latin typeface="Montserrat" pitchFamily="2" charset="77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900" b="1" dirty="0">
                          <a:solidFill>
                            <a:srgbClr val="142E4D"/>
                          </a:solidFill>
                          <a:latin typeface="Montserrat" pitchFamily="2" charset="77"/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8436635"/>
                  </a:ext>
                </a:extLst>
              </a:tr>
              <a:tr h="354894">
                <a:tc>
                  <a:txBody>
                    <a:bodyPr/>
                    <a:lstStyle/>
                    <a:p>
                      <a:endParaRPr lang="es-MX" sz="900" b="1" dirty="0">
                        <a:solidFill>
                          <a:srgbClr val="142E4D"/>
                        </a:solidFill>
                        <a:latin typeface="Montserrat" pitchFamily="2" charset="7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MX" sz="900" b="0" dirty="0">
                        <a:solidFill>
                          <a:srgbClr val="142E4D"/>
                        </a:solidFill>
                        <a:latin typeface="Montserrat" pitchFamily="2" charset="77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MX" sz="900" b="0" dirty="0">
                        <a:solidFill>
                          <a:srgbClr val="142E4D"/>
                        </a:solidFill>
                        <a:latin typeface="Montserrat" pitchFamily="2" charset="77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MX" sz="900" b="1" dirty="0">
                        <a:solidFill>
                          <a:srgbClr val="142E4D"/>
                        </a:solidFill>
                        <a:latin typeface="Montserrat" pitchFamily="2" charset="77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2601218"/>
                  </a:ext>
                </a:extLst>
              </a:tr>
              <a:tr h="354894">
                <a:tc>
                  <a:txBody>
                    <a:bodyPr/>
                    <a:lstStyle/>
                    <a:p>
                      <a:endParaRPr lang="es-MX" sz="900" b="1" dirty="0">
                        <a:solidFill>
                          <a:srgbClr val="142E4D"/>
                        </a:solidFill>
                        <a:latin typeface="Montserrat" pitchFamily="2" charset="7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MX" sz="900" b="0" dirty="0">
                        <a:solidFill>
                          <a:srgbClr val="142E4D"/>
                        </a:solidFill>
                        <a:latin typeface="Montserrat" pitchFamily="2" charset="77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MX" sz="900" b="0" dirty="0">
                        <a:solidFill>
                          <a:srgbClr val="142E4D"/>
                        </a:solidFill>
                        <a:latin typeface="Montserrat" pitchFamily="2" charset="77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MX" sz="900" b="1" dirty="0">
                        <a:solidFill>
                          <a:srgbClr val="142E4D"/>
                        </a:solidFill>
                        <a:latin typeface="Montserrat" pitchFamily="2" charset="77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8271629"/>
                  </a:ext>
                </a:extLst>
              </a:tr>
              <a:tr h="354894">
                <a:tc>
                  <a:txBody>
                    <a:bodyPr/>
                    <a:lstStyle/>
                    <a:p>
                      <a:endParaRPr lang="es-MX" sz="900" b="1" dirty="0">
                        <a:solidFill>
                          <a:srgbClr val="142E4D"/>
                        </a:solidFill>
                        <a:latin typeface="Montserrat" pitchFamily="2" charset="7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MX" sz="900" b="0" dirty="0">
                        <a:solidFill>
                          <a:srgbClr val="142E4D"/>
                        </a:solidFill>
                        <a:latin typeface="Montserrat" pitchFamily="2" charset="77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MX" sz="900" b="0" dirty="0">
                        <a:solidFill>
                          <a:srgbClr val="142E4D"/>
                        </a:solidFill>
                        <a:latin typeface="Montserrat" pitchFamily="2" charset="77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MX" sz="900" b="1" dirty="0">
                        <a:solidFill>
                          <a:srgbClr val="142E4D"/>
                        </a:solidFill>
                        <a:latin typeface="Montserrat" pitchFamily="2" charset="77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8079397"/>
                  </a:ext>
                </a:extLst>
              </a:tr>
              <a:tr h="354894">
                <a:tc>
                  <a:txBody>
                    <a:bodyPr/>
                    <a:lstStyle/>
                    <a:p>
                      <a:endParaRPr lang="es-MX" sz="900" b="1" dirty="0">
                        <a:solidFill>
                          <a:srgbClr val="142E4D"/>
                        </a:solidFill>
                        <a:latin typeface="Montserrat" pitchFamily="2" charset="7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MX" sz="900" b="0" dirty="0">
                        <a:solidFill>
                          <a:srgbClr val="142E4D"/>
                        </a:solidFill>
                        <a:latin typeface="Montserrat" pitchFamily="2" charset="77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MX" sz="900" b="0" dirty="0">
                        <a:solidFill>
                          <a:srgbClr val="142E4D"/>
                        </a:solidFill>
                        <a:latin typeface="Montserrat" pitchFamily="2" charset="77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MX" sz="900" b="1" dirty="0">
                        <a:solidFill>
                          <a:srgbClr val="142E4D"/>
                        </a:solidFill>
                        <a:latin typeface="Montserrat" pitchFamily="2" charset="77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646022"/>
                  </a:ext>
                </a:extLst>
              </a:tr>
              <a:tr h="354894">
                <a:tc>
                  <a:txBody>
                    <a:bodyPr/>
                    <a:lstStyle/>
                    <a:p>
                      <a:endParaRPr lang="es-MX" sz="900" b="1" dirty="0">
                        <a:solidFill>
                          <a:srgbClr val="142E4D"/>
                        </a:solidFill>
                        <a:latin typeface="Montserrat" pitchFamily="2" charset="7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MX" sz="900" b="0" dirty="0">
                        <a:solidFill>
                          <a:srgbClr val="142E4D"/>
                        </a:solidFill>
                        <a:latin typeface="Montserrat" pitchFamily="2" charset="77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MX" sz="900" b="0" dirty="0">
                        <a:solidFill>
                          <a:srgbClr val="142E4D"/>
                        </a:solidFill>
                        <a:latin typeface="Montserrat" pitchFamily="2" charset="77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MX" sz="900" b="1" dirty="0">
                        <a:solidFill>
                          <a:srgbClr val="142E4D"/>
                        </a:solidFill>
                        <a:latin typeface="Montserrat" pitchFamily="2" charset="77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4367916"/>
                  </a:ext>
                </a:extLst>
              </a:tr>
              <a:tr h="354894">
                <a:tc>
                  <a:txBody>
                    <a:bodyPr/>
                    <a:lstStyle/>
                    <a:p>
                      <a:endParaRPr lang="es-MX" sz="900" b="1" dirty="0">
                        <a:solidFill>
                          <a:srgbClr val="142E4D"/>
                        </a:solidFill>
                        <a:latin typeface="Montserrat" pitchFamily="2" charset="7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MX" sz="900" b="0" dirty="0">
                        <a:solidFill>
                          <a:srgbClr val="142E4D"/>
                        </a:solidFill>
                        <a:latin typeface="Montserrat" pitchFamily="2" charset="77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MX" sz="900" b="0" dirty="0">
                        <a:solidFill>
                          <a:srgbClr val="142E4D"/>
                        </a:solidFill>
                        <a:latin typeface="Montserrat" pitchFamily="2" charset="77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MX" sz="900" b="1" dirty="0">
                        <a:solidFill>
                          <a:srgbClr val="142E4D"/>
                        </a:solidFill>
                        <a:latin typeface="Montserrat" pitchFamily="2" charset="77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9530901"/>
                  </a:ext>
                </a:extLst>
              </a:tr>
              <a:tr h="354894">
                <a:tc>
                  <a:txBody>
                    <a:bodyPr/>
                    <a:lstStyle/>
                    <a:p>
                      <a:endParaRPr lang="es-MX" sz="900" b="1" dirty="0">
                        <a:solidFill>
                          <a:srgbClr val="142E4D"/>
                        </a:solidFill>
                        <a:latin typeface="Montserrat" pitchFamily="2" charset="7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MX" sz="900" b="0" dirty="0">
                        <a:solidFill>
                          <a:srgbClr val="142E4D"/>
                        </a:solidFill>
                        <a:latin typeface="Montserrat" pitchFamily="2" charset="77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MX" sz="900" b="0" dirty="0">
                        <a:solidFill>
                          <a:srgbClr val="142E4D"/>
                        </a:solidFill>
                        <a:latin typeface="Montserrat" pitchFamily="2" charset="77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MX" sz="900" b="1" dirty="0">
                        <a:solidFill>
                          <a:srgbClr val="142E4D"/>
                        </a:solidFill>
                        <a:latin typeface="Montserrat" pitchFamily="2" charset="77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0563007"/>
                  </a:ext>
                </a:extLst>
              </a:tr>
              <a:tr h="354894">
                <a:tc>
                  <a:txBody>
                    <a:bodyPr/>
                    <a:lstStyle/>
                    <a:p>
                      <a:endParaRPr lang="es-MX" sz="900" b="1" dirty="0">
                        <a:solidFill>
                          <a:srgbClr val="142E4D"/>
                        </a:solidFill>
                        <a:latin typeface="Montserrat" pitchFamily="2" charset="7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MX" sz="900" b="0" dirty="0">
                        <a:solidFill>
                          <a:srgbClr val="142E4D"/>
                        </a:solidFill>
                        <a:latin typeface="Montserrat" pitchFamily="2" charset="77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MX" sz="900" b="0" dirty="0">
                        <a:solidFill>
                          <a:srgbClr val="142E4D"/>
                        </a:solidFill>
                        <a:latin typeface="Montserrat" pitchFamily="2" charset="77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MX" sz="900" b="1" dirty="0">
                        <a:solidFill>
                          <a:srgbClr val="142E4D"/>
                        </a:solidFill>
                        <a:latin typeface="Montserrat" pitchFamily="2" charset="77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1564715"/>
                  </a:ext>
                </a:extLst>
              </a:tr>
              <a:tr h="354894">
                <a:tc>
                  <a:txBody>
                    <a:bodyPr/>
                    <a:lstStyle/>
                    <a:p>
                      <a:endParaRPr lang="es-MX" sz="900" b="1" dirty="0">
                        <a:solidFill>
                          <a:srgbClr val="142E4D"/>
                        </a:solidFill>
                        <a:latin typeface="Montserrat" pitchFamily="2" charset="7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MX" sz="900" b="0" dirty="0">
                        <a:solidFill>
                          <a:srgbClr val="142E4D"/>
                        </a:solidFill>
                        <a:latin typeface="Montserrat" pitchFamily="2" charset="77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MX" sz="900" b="0" dirty="0">
                        <a:solidFill>
                          <a:srgbClr val="142E4D"/>
                        </a:solidFill>
                        <a:latin typeface="Montserrat" pitchFamily="2" charset="77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s-MX" sz="900" b="1" dirty="0">
                        <a:solidFill>
                          <a:srgbClr val="142E4D"/>
                        </a:solidFill>
                        <a:latin typeface="Montserrat" pitchFamily="2" charset="77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9449931"/>
                  </a:ext>
                </a:extLst>
              </a:tr>
            </a:tbl>
          </a:graphicData>
        </a:graphic>
      </p:graphicFrame>
      <p:graphicFrame>
        <p:nvGraphicFramePr>
          <p:cNvPr id="9" name="Tabla 8">
            <a:extLst>
              <a:ext uri="{FF2B5EF4-FFF2-40B4-BE49-F238E27FC236}">
                <a16:creationId xmlns:a16="http://schemas.microsoft.com/office/drawing/2014/main" id="{10EC100F-B992-7B58-219B-9377DE938A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2805337"/>
              </p:ext>
            </p:extLst>
          </p:nvPr>
        </p:nvGraphicFramePr>
        <p:xfrm>
          <a:off x="2032000" y="1752951"/>
          <a:ext cx="8127999" cy="182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8909">
                  <a:extLst>
                    <a:ext uri="{9D8B030D-6E8A-4147-A177-3AD203B41FA5}">
                      <a16:colId xmlns:a16="http://schemas.microsoft.com/office/drawing/2014/main" val="1224214964"/>
                    </a:ext>
                  </a:extLst>
                </a:gridCol>
                <a:gridCol w="738909">
                  <a:extLst>
                    <a:ext uri="{9D8B030D-6E8A-4147-A177-3AD203B41FA5}">
                      <a16:colId xmlns:a16="http://schemas.microsoft.com/office/drawing/2014/main" val="3696617248"/>
                    </a:ext>
                  </a:extLst>
                </a:gridCol>
                <a:gridCol w="738909">
                  <a:extLst>
                    <a:ext uri="{9D8B030D-6E8A-4147-A177-3AD203B41FA5}">
                      <a16:colId xmlns:a16="http://schemas.microsoft.com/office/drawing/2014/main" val="233623342"/>
                    </a:ext>
                  </a:extLst>
                </a:gridCol>
                <a:gridCol w="738909">
                  <a:extLst>
                    <a:ext uri="{9D8B030D-6E8A-4147-A177-3AD203B41FA5}">
                      <a16:colId xmlns:a16="http://schemas.microsoft.com/office/drawing/2014/main" val="4034086656"/>
                    </a:ext>
                  </a:extLst>
                </a:gridCol>
                <a:gridCol w="738909">
                  <a:extLst>
                    <a:ext uri="{9D8B030D-6E8A-4147-A177-3AD203B41FA5}">
                      <a16:colId xmlns:a16="http://schemas.microsoft.com/office/drawing/2014/main" val="582042030"/>
                    </a:ext>
                  </a:extLst>
                </a:gridCol>
                <a:gridCol w="738909">
                  <a:extLst>
                    <a:ext uri="{9D8B030D-6E8A-4147-A177-3AD203B41FA5}">
                      <a16:colId xmlns:a16="http://schemas.microsoft.com/office/drawing/2014/main" val="2036178553"/>
                    </a:ext>
                  </a:extLst>
                </a:gridCol>
                <a:gridCol w="738909">
                  <a:extLst>
                    <a:ext uri="{9D8B030D-6E8A-4147-A177-3AD203B41FA5}">
                      <a16:colId xmlns:a16="http://schemas.microsoft.com/office/drawing/2014/main" val="1659897846"/>
                    </a:ext>
                  </a:extLst>
                </a:gridCol>
                <a:gridCol w="738909">
                  <a:extLst>
                    <a:ext uri="{9D8B030D-6E8A-4147-A177-3AD203B41FA5}">
                      <a16:colId xmlns:a16="http://schemas.microsoft.com/office/drawing/2014/main" val="2375548756"/>
                    </a:ext>
                  </a:extLst>
                </a:gridCol>
                <a:gridCol w="738909">
                  <a:extLst>
                    <a:ext uri="{9D8B030D-6E8A-4147-A177-3AD203B41FA5}">
                      <a16:colId xmlns:a16="http://schemas.microsoft.com/office/drawing/2014/main" val="242758008"/>
                    </a:ext>
                  </a:extLst>
                </a:gridCol>
                <a:gridCol w="738909">
                  <a:extLst>
                    <a:ext uri="{9D8B030D-6E8A-4147-A177-3AD203B41FA5}">
                      <a16:colId xmlns:a16="http://schemas.microsoft.com/office/drawing/2014/main" val="665006454"/>
                    </a:ext>
                  </a:extLst>
                </a:gridCol>
                <a:gridCol w="738909">
                  <a:extLst>
                    <a:ext uri="{9D8B030D-6E8A-4147-A177-3AD203B41FA5}">
                      <a16:colId xmlns:a16="http://schemas.microsoft.com/office/drawing/2014/main" val="123059892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s-MX" sz="600" b="1" i="0" dirty="0">
                          <a:latin typeface="Montserrat" pitchFamily="2" charset="77"/>
                        </a:rPr>
                        <a:t>10</a:t>
                      </a:r>
                    </a:p>
                  </a:txBody>
                  <a:tcPr>
                    <a:solidFill>
                      <a:srgbClr val="70B44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600" b="1" i="0" dirty="0">
                          <a:latin typeface="Montserrat" pitchFamily="2" charset="77"/>
                        </a:rPr>
                        <a:t>8</a:t>
                      </a:r>
                    </a:p>
                  </a:txBody>
                  <a:tcPr>
                    <a:solidFill>
                      <a:srgbClr val="142E4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600" b="1" i="0" dirty="0">
                          <a:latin typeface="Montserrat" pitchFamily="2" charset="77"/>
                        </a:rPr>
                        <a:t>6</a:t>
                      </a:r>
                    </a:p>
                  </a:txBody>
                  <a:tcPr>
                    <a:solidFill>
                      <a:srgbClr val="70B44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600" b="1" i="0" dirty="0">
                          <a:latin typeface="Montserrat" pitchFamily="2" charset="77"/>
                        </a:rPr>
                        <a:t>4</a:t>
                      </a:r>
                    </a:p>
                  </a:txBody>
                  <a:tcPr>
                    <a:solidFill>
                      <a:srgbClr val="142E4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600" b="1" i="0" dirty="0">
                          <a:latin typeface="Montserrat" pitchFamily="2" charset="77"/>
                        </a:rPr>
                        <a:t>2</a:t>
                      </a:r>
                    </a:p>
                  </a:txBody>
                  <a:tcPr>
                    <a:solidFill>
                      <a:srgbClr val="70B44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600" b="1" i="0" dirty="0">
                          <a:latin typeface="Montserrat" pitchFamily="2" charset="77"/>
                        </a:rPr>
                        <a:t>1</a:t>
                      </a:r>
                    </a:p>
                  </a:txBody>
                  <a:tcPr>
                    <a:solidFill>
                      <a:srgbClr val="142E4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600" b="1" i="0" dirty="0">
                          <a:latin typeface="Montserrat" pitchFamily="2" charset="77"/>
                        </a:rPr>
                        <a:t>3</a:t>
                      </a:r>
                    </a:p>
                  </a:txBody>
                  <a:tcPr>
                    <a:solidFill>
                      <a:srgbClr val="70B44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600" b="1" i="0" dirty="0">
                          <a:latin typeface="Montserrat" pitchFamily="2" charset="77"/>
                        </a:rPr>
                        <a:t>5</a:t>
                      </a:r>
                    </a:p>
                  </a:txBody>
                  <a:tcPr>
                    <a:solidFill>
                      <a:srgbClr val="142E4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600" b="1" i="0" dirty="0">
                          <a:latin typeface="Montserrat" pitchFamily="2" charset="77"/>
                        </a:rPr>
                        <a:t>7</a:t>
                      </a:r>
                    </a:p>
                  </a:txBody>
                  <a:tcPr>
                    <a:solidFill>
                      <a:srgbClr val="70B44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600" b="1" i="0" dirty="0">
                          <a:latin typeface="Montserrat" pitchFamily="2" charset="77"/>
                        </a:rPr>
                        <a:t>9</a:t>
                      </a:r>
                    </a:p>
                  </a:txBody>
                  <a:tcPr>
                    <a:solidFill>
                      <a:srgbClr val="142E4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600" b="1" i="0" dirty="0">
                          <a:latin typeface="Montserrat" pitchFamily="2" charset="77"/>
                        </a:rPr>
                        <a:t>11</a:t>
                      </a:r>
                    </a:p>
                  </a:txBody>
                  <a:tcPr>
                    <a:solidFill>
                      <a:srgbClr val="70B44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0558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80582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54A79773-A924-55F5-1544-B2906C481B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306884"/>
              </p:ext>
            </p:extLst>
          </p:nvPr>
        </p:nvGraphicFramePr>
        <p:xfrm>
          <a:off x="1963420" y="1672166"/>
          <a:ext cx="8127999" cy="386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8380">
                  <a:extLst>
                    <a:ext uri="{9D8B030D-6E8A-4147-A177-3AD203B41FA5}">
                      <a16:colId xmlns:a16="http://schemas.microsoft.com/office/drawing/2014/main" val="1098312012"/>
                    </a:ext>
                  </a:extLst>
                </a:gridCol>
                <a:gridCol w="4701540">
                  <a:extLst>
                    <a:ext uri="{9D8B030D-6E8A-4147-A177-3AD203B41FA5}">
                      <a16:colId xmlns:a16="http://schemas.microsoft.com/office/drawing/2014/main" val="14429446"/>
                    </a:ext>
                  </a:extLst>
                </a:gridCol>
                <a:gridCol w="2418079">
                  <a:extLst>
                    <a:ext uri="{9D8B030D-6E8A-4147-A177-3AD203B41FA5}">
                      <a16:colId xmlns:a16="http://schemas.microsoft.com/office/drawing/2014/main" val="104914883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latin typeface="Montserrat" pitchFamily="2" charset="77"/>
                        </a:rPr>
                        <a:t>No.</a:t>
                      </a:r>
                    </a:p>
                  </a:txBody>
                  <a:tcPr>
                    <a:solidFill>
                      <a:srgbClr val="142E4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latin typeface="Montserrat" pitchFamily="2" charset="77"/>
                        </a:rPr>
                        <a:t>Asunto</a:t>
                      </a:r>
                    </a:p>
                  </a:txBody>
                  <a:tcPr>
                    <a:solidFill>
                      <a:srgbClr val="142E4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latin typeface="Montserrat" pitchFamily="2" charset="77"/>
                        </a:rPr>
                        <a:t>Duración</a:t>
                      </a:r>
                    </a:p>
                  </a:txBody>
                  <a:tcPr>
                    <a:solidFill>
                      <a:srgbClr val="142E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37613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MX" sz="1100" b="1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1</a:t>
                      </a:r>
                    </a:p>
                  </a:txBody>
                  <a:tcPr anchor="ctr">
                    <a:solidFill>
                      <a:srgbClr val="70B44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100" kern="120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  <a:ea typeface="+mn-ea"/>
                          <a:cs typeface="+mn-cs"/>
                        </a:rPr>
                        <a:t>Bienvenida</a:t>
                      </a:r>
                      <a:r>
                        <a:rPr lang="es-MX" sz="110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 </a:t>
                      </a:r>
                      <a:endParaRPr lang="es-MX" sz="1100" dirty="0">
                        <a:solidFill>
                          <a:srgbClr val="142E4D"/>
                        </a:solidFill>
                        <a:latin typeface="Montserrat" pitchFamily="2" charset="77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 kern="120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  <a:ea typeface="+mn-ea"/>
                          <a:cs typeface="+mn-cs"/>
                        </a:rPr>
                        <a:t>08:00 – 08:01</a:t>
                      </a:r>
                      <a:endParaRPr lang="es-MX" sz="1100" kern="1200" dirty="0">
                        <a:solidFill>
                          <a:srgbClr val="142E4D"/>
                        </a:solidFill>
                        <a:effectLst/>
                        <a:latin typeface="Montserrat" pitchFamily="2" charset="77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s-ES" sz="1100" b="1" kern="120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  <a:ea typeface="+mn-ea"/>
                          <a:cs typeface="+mn-cs"/>
                        </a:rPr>
                        <a:t>1 minuto</a:t>
                      </a:r>
                      <a:r>
                        <a:rPr lang="es-MX" sz="1100" b="1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 </a:t>
                      </a:r>
                      <a:endParaRPr lang="es-MX" sz="1100" b="1" dirty="0">
                        <a:solidFill>
                          <a:srgbClr val="142E4D"/>
                        </a:solidFill>
                        <a:latin typeface="Montserrat" pitchFamily="2" charset="77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29623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MX" sz="1100" b="1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2</a:t>
                      </a:r>
                    </a:p>
                  </a:txBody>
                  <a:tcPr anchor="ctr">
                    <a:solidFill>
                      <a:srgbClr val="70B44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100" b="1" kern="120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  <a:ea typeface="+mn-ea"/>
                          <a:cs typeface="+mn-cs"/>
                        </a:rPr>
                        <a:t>Acto Cívico</a:t>
                      </a:r>
                      <a:endParaRPr lang="es-MX" sz="1100" kern="1200" dirty="0">
                        <a:solidFill>
                          <a:srgbClr val="142E4D"/>
                        </a:solidFill>
                        <a:effectLst/>
                        <a:latin typeface="Montserrat" pitchFamily="2" charset="77"/>
                        <a:ea typeface="+mn-ea"/>
                        <a:cs typeface="+mn-cs"/>
                      </a:endParaRPr>
                    </a:p>
                    <a:p>
                      <a:r>
                        <a:rPr lang="es-ES" sz="1100" kern="120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  <a:ea typeface="+mn-ea"/>
                          <a:cs typeface="+mn-cs"/>
                        </a:rPr>
                        <a:t>Escolta</a:t>
                      </a:r>
                      <a:endParaRPr lang="es-MX" sz="1100" kern="1200" dirty="0">
                        <a:solidFill>
                          <a:srgbClr val="142E4D"/>
                        </a:solidFill>
                        <a:effectLst/>
                        <a:latin typeface="Montserrat" pitchFamily="2" charset="77"/>
                        <a:ea typeface="+mn-ea"/>
                        <a:cs typeface="+mn-cs"/>
                      </a:endParaRPr>
                    </a:p>
                    <a:p>
                      <a:r>
                        <a:rPr lang="es-ES" sz="1100" kern="120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  <a:ea typeface="+mn-ea"/>
                          <a:cs typeface="+mn-cs"/>
                        </a:rPr>
                        <a:t>Himno Nacional Mexicano Juramento a la Bandera Nacional</a:t>
                      </a:r>
                      <a:endParaRPr lang="es-MX" sz="1100" kern="1200" dirty="0">
                        <a:solidFill>
                          <a:srgbClr val="142E4D"/>
                        </a:solidFill>
                        <a:effectLst/>
                        <a:latin typeface="Montserrat" pitchFamily="2" charset="77"/>
                        <a:ea typeface="+mn-ea"/>
                        <a:cs typeface="+mn-cs"/>
                      </a:endParaRPr>
                    </a:p>
                    <a:p>
                      <a:r>
                        <a:rPr lang="es-ES" sz="1100" kern="120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  <a:ea typeface="+mn-ea"/>
                          <a:cs typeface="+mn-cs"/>
                        </a:rPr>
                        <a:t>Himno del Estado de Hidalgo</a:t>
                      </a:r>
                      <a:r>
                        <a:rPr lang="es-MX" sz="110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 </a:t>
                      </a:r>
                      <a:endParaRPr lang="es-MX" sz="1100" dirty="0">
                        <a:solidFill>
                          <a:srgbClr val="142E4D"/>
                        </a:solidFill>
                        <a:latin typeface="Montserrat" pitchFamily="2" charset="77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 kern="120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  <a:ea typeface="+mn-ea"/>
                          <a:cs typeface="+mn-cs"/>
                        </a:rPr>
                        <a:t>08:01 – 08:16</a:t>
                      </a:r>
                      <a:endParaRPr lang="es-MX" sz="1100" kern="1200" dirty="0">
                        <a:solidFill>
                          <a:srgbClr val="142E4D"/>
                        </a:solidFill>
                        <a:effectLst/>
                        <a:latin typeface="Montserrat" pitchFamily="2" charset="77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s-ES" sz="1100" b="1" kern="120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  <a:ea typeface="+mn-ea"/>
                          <a:cs typeface="+mn-cs"/>
                        </a:rPr>
                        <a:t>15 minutos</a:t>
                      </a:r>
                      <a:r>
                        <a:rPr lang="es-MX" sz="1100" b="1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 </a:t>
                      </a:r>
                      <a:endParaRPr lang="es-MX" sz="1100" b="1" dirty="0">
                        <a:solidFill>
                          <a:srgbClr val="142E4D"/>
                        </a:solidFill>
                        <a:latin typeface="Montserrat" pitchFamily="2" charset="77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5142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MX" sz="1100" b="1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3</a:t>
                      </a:r>
                    </a:p>
                  </a:txBody>
                  <a:tcPr anchor="ctr">
                    <a:solidFill>
                      <a:srgbClr val="70B44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100" kern="120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  <a:ea typeface="+mn-ea"/>
                          <a:cs typeface="+mn-cs"/>
                        </a:rPr>
                        <a:t>Presentación de Presídium</a:t>
                      </a:r>
                      <a:r>
                        <a:rPr lang="es-MX" sz="110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 </a:t>
                      </a:r>
                      <a:endParaRPr lang="es-MX" sz="1100" dirty="0">
                        <a:solidFill>
                          <a:srgbClr val="142E4D"/>
                        </a:solidFill>
                        <a:latin typeface="Montserrat" pitchFamily="2" charset="77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 kern="120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  <a:ea typeface="+mn-ea"/>
                          <a:cs typeface="+mn-cs"/>
                        </a:rPr>
                        <a:t>08:16 – 08:20</a:t>
                      </a:r>
                      <a:endParaRPr lang="es-MX" sz="1100" kern="1200" dirty="0">
                        <a:solidFill>
                          <a:srgbClr val="142E4D"/>
                        </a:solidFill>
                        <a:effectLst/>
                        <a:latin typeface="Montserrat" pitchFamily="2" charset="77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s-ES" sz="1100" b="1" kern="120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  <a:ea typeface="+mn-ea"/>
                          <a:cs typeface="+mn-cs"/>
                        </a:rPr>
                        <a:t>4 minutos</a:t>
                      </a:r>
                      <a:r>
                        <a:rPr lang="es-MX" sz="1100" b="1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 </a:t>
                      </a:r>
                      <a:endParaRPr lang="es-MX" sz="1100" b="1" dirty="0">
                        <a:solidFill>
                          <a:srgbClr val="142E4D"/>
                        </a:solidFill>
                        <a:latin typeface="Montserrat" pitchFamily="2" charset="77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350120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MX" sz="1100" b="1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4</a:t>
                      </a:r>
                    </a:p>
                  </a:txBody>
                  <a:tcPr anchor="ctr">
                    <a:solidFill>
                      <a:srgbClr val="70B44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100" kern="120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  <a:ea typeface="+mn-ea"/>
                          <a:cs typeface="+mn-cs"/>
                        </a:rPr>
                        <a:t>Efemérides</a:t>
                      </a:r>
                      <a:r>
                        <a:rPr lang="es-MX" sz="110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 </a:t>
                      </a:r>
                      <a:endParaRPr lang="es-MX" sz="1100" dirty="0">
                        <a:solidFill>
                          <a:srgbClr val="142E4D"/>
                        </a:solidFill>
                        <a:latin typeface="Montserrat" pitchFamily="2" charset="77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 kern="120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  <a:ea typeface="+mn-ea"/>
                          <a:cs typeface="+mn-cs"/>
                        </a:rPr>
                        <a:t>08:20 – 08:25</a:t>
                      </a:r>
                      <a:endParaRPr lang="es-MX" sz="1100" kern="1200" dirty="0">
                        <a:solidFill>
                          <a:srgbClr val="142E4D"/>
                        </a:solidFill>
                        <a:effectLst/>
                        <a:latin typeface="Montserrat" pitchFamily="2" charset="77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s-ES" sz="1100" b="1" kern="120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  <a:ea typeface="+mn-ea"/>
                          <a:cs typeface="+mn-cs"/>
                        </a:rPr>
                        <a:t>5 minutos</a:t>
                      </a:r>
                      <a:r>
                        <a:rPr lang="es-MX" sz="1100" b="1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 </a:t>
                      </a:r>
                      <a:endParaRPr lang="es-MX" sz="1100" b="1" dirty="0">
                        <a:solidFill>
                          <a:srgbClr val="142E4D"/>
                        </a:solidFill>
                        <a:latin typeface="Montserrat" pitchFamily="2" charset="77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4963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MX" sz="1100" b="1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5</a:t>
                      </a:r>
                    </a:p>
                  </a:txBody>
                  <a:tcPr anchor="ctr">
                    <a:solidFill>
                      <a:srgbClr val="70B44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100" b="1" kern="120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  <a:ea typeface="+mn-ea"/>
                          <a:cs typeface="+mn-cs"/>
                        </a:rPr>
                        <a:t>Identidad Institucional</a:t>
                      </a:r>
                      <a:endParaRPr lang="es-MX" sz="1100" kern="1200" dirty="0">
                        <a:solidFill>
                          <a:srgbClr val="142E4D"/>
                        </a:solidFill>
                        <a:effectLst/>
                        <a:latin typeface="Montserrat" pitchFamily="2" charset="77"/>
                        <a:ea typeface="+mn-ea"/>
                        <a:cs typeface="+mn-cs"/>
                      </a:endParaRPr>
                    </a:p>
                    <a:p>
                      <a:r>
                        <a:rPr lang="es-ES" sz="1100" kern="120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  <a:ea typeface="+mn-ea"/>
                          <a:cs typeface="+mn-cs"/>
                        </a:rPr>
                        <a:t>Valor del mes</a:t>
                      </a:r>
                      <a:r>
                        <a:rPr lang="es-MX" sz="1100" kern="120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  <a:ea typeface="+mn-ea"/>
                          <a:cs typeface="+mn-cs"/>
                        </a:rPr>
                        <a:t>: </a:t>
                      </a:r>
                      <a:r>
                        <a:rPr lang="es-ES" sz="1100" kern="120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  <a:ea typeface="+mn-ea"/>
                          <a:cs typeface="+mn-cs"/>
                        </a:rPr>
                        <a:t>¿Sabías que?</a:t>
                      </a:r>
                      <a:endParaRPr lang="es-MX" sz="1100" kern="1200" dirty="0">
                        <a:solidFill>
                          <a:srgbClr val="142E4D"/>
                        </a:solidFill>
                        <a:effectLst/>
                        <a:latin typeface="Montserrat" pitchFamily="2" charset="77"/>
                        <a:ea typeface="+mn-ea"/>
                        <a:cs typeface="+mn-cs"/>
                      </a:endParaRPr>
                    </a:p>
                    <a:p>
                      <a:r>
                        <a:rPr lang="es-ES" sz="1100" kern="120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  <a:ea typeface="+mn-ea"/>
                          <a:cs typeface="+mn-cs"/>
                        </a:rPr>
                        <a:t>Unión a una voz de la porra institucional</a:t>
                      </a:r>
                      <a:r>
                        <a:rPr lang="es-MX" sz="110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 </a:t>
                      </a:r>
                      <a:endParaRPr lang="es-MX" sz="1100" dirty="0">
                        <a:solidFill>
                          <a:srgbClr val="142E4D"/>
                        </a:solidFill>
                        <a:latin typeface="Montserrat" pitchFamily="2" charset="77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 kern="120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  <a:ea typeface="+mn-ea"/>
                          <a:cs typeface="+mn-cs"/>
                        </a:rPr>
                        <a:t>08:25 – 08:35</a:t>
                      </a:r>
                      <a:endParaRPr lang="es-MX" sz="1100" kern="1200" dirty="0">
                        <a:solidFill>
                          <a:srgbClr val="142E4D"/>
                        </a:solidFill>
                        <a:effectLst/>
                        <a:latin typeface="Montserrat" pitchFamily="2" charset="77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s-ES" sz="1100" b="1" kern="120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  <a:ea typeface="+mn-ea"/>
                          <a:cs typeface="+mn-cs"/>
                        </a:rPr>
                        <a:t>10 minutos</a:t>
                      </a:r>
                      <a:r>
                        <a:rPr lang="es-MX" sz="1100" b="1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 </a:t>
                      </a:r>
                      <a:endParaRPr lang="es-MX" sz="1100" b="1" dirty="0">
                        <a:solidFill>
                          <a:srgbClr val="142E4D"/>
                        </a:solidFill>
                        <a:latin typeface="Montserrat" pitchFamily="2" charset="77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08130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MX" sz="1100" b="1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6</a:t>
                      </a:r>
                    </a:p>
                  </a:txBody>
                  <a:tcPr anchor="ctr">
                    <a:solidFill>
                      <a:srgbClr val="70B44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100" kern="120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  <a:ea typeface="+mn-ea"/>
                          <a:cs typeface="+mn-cs"/>
                        </a:rPr>
                        <a:t>Mensaje del Rector</a:t>
                      </a:r>
                      <a:r>
                        <a:rPr lang="es-MX" sz="110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 </a:t>
                      </a:r>
                      <a:endParaRPr lang="es-MX" sz="1100" dirty="0">
                        <a:solidFill>
                          <a:srgbClr val="142E4D"/>
                        </a:solidFill>
                        <a:latin typeface="Montserrat" pitchFamily="2" charset="77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 kern="120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  <a:ea typeface="+mn-ea"/>
                          <a:cs typeface="+mn-cs"/>
                        </a:rPr>
                        <a:t>08:35 – 08:40</a:t>
                      </a:r>
                      <a:endParaRPr lang="es-MX" sz="1100" kern="1200" dirty="0">
                        <a:solidFill>
                          <a:srgbClr val="142E4D"/>
                        </a:solidFill>
                        <a:effectLst/>
                        <a:latin typeface="Montserrat" pitchFamily="2" charset="77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s-ES" sz="1100" b="1" kern="120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  <a:ea typeface="+mn-ea"/>
                          <a:cs typeface="+mn-cs"/>
                        </a:rPr>
                        <a:t>5 minutos</a:t>
                      </a:r>
                      <a:r>
                        <a:rPr lang="es-MX" sz="1100" b="1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 </a:t>
                      </a:r>
                      <a:endParaRPr lang="es-MX" sz="1100" b="1" dirty="0">
                        <a:solidFill>
                          <a:srgbClr val="142E4D"/>
                        </a:solidFill>
                        <a:latin typeface="Montserrat" pitchFamily="2" charset="77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08241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MX" sz="1100" b="1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7</a:t>
                      </a:r>
                    </a:p>
                  </a:txBody>
                  <a:tcPr anchor="ctr">
                    <a:solidFill>
                      <a:srgbClr val="70B44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sz="1100" kern="120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  <a:ea typeface="+mn-ea"/>
                          <a:cs typeface="+mn-cs"/>
                        </a:rPr>
                        <a:t>Cierre y despedida</a:t>
                      </a:r>
                      <a:r>
                        <a:rPr lang="es-MX" sz="110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 </a:t>
                      </a:r>
                      <a:endParaRPr lang="es-MX" sz="1100" dirty="0">
                        <a:solidFill>
                          <a:srgbClr val="142E4D"/>
                        </a:solidFill>
                        <a:latin typeface="Montserrat" pitchFamily="2" charset="77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 kern="120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  <a:ea typeface="+mn-ea"/>
                          <a:cs typeface="+mn-cs"/>
                        </a:rPr>
                        <a:t>08:40 – 08:45</a:t>
                      </a:r>
                      <a:endParaRPr lang="es-MX" sz="1100" kern="1200" dirty="0">
                        <a:solidFill>
                          <a:srgbClr val="142E4D"/>
                        </a:solidFill>
                        <a:effectLst/>
                        <a:latin typeface="Montserrat" pitchFamily="2" charset="77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s-ES" sz="1100" b="1" kern="120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  <a:ea typeface="+mn-ea"/>
                          <a:cs typeface="+mn-cs"/>
                        </a:rPr>
                        <a:t>5 minutos</a:t>
                      </a:r>
                      <a:r>
                        <a:rPr lang="es-MX" sz="1100" b="1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 </a:t>
                      </a:r>
                      <a:endParaRPr lang="es-MX" sz="1100" b="1" dirty="0">
                        <a:solidFill>
                          <a:srgbClr val="142E4D"/>
                        </a:solidFill>
                        <a:latin typeface="Montserrat" pitchFamily="2" charset="77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1686841"/>
                  </a:ext>
                </a:extLst>
              </a:tr>
            </a:tbl>
          </a:graphicData>
        </a:graphic>
      </p:graphicFrame>
      <p:sp>
        <p:nvSpPr>
          <p:cNvPr id="5" name="Título 1">
            <a:extLst>
              <a:ext uri="{FF2B5EF4-FFF2-40B4-BE49-F238E27FC236}">
                <a16:creationId xmlns:a16="http://schemas.microsoft.com/office/drawing/2014/main" id="{20CB4AE8-1725-D64E-A282-820D8BCC32DC}"/>
              </a:ext>
            </a:extLst>
          </p:cNvPr>
          <p:cNvSpPr txBox="1">
            <a:spLocks/>
          </p:cNvSpPr>
          <p:nvPr/>
        </p:nvSpPr>
        <p:spPr>
          <a:xfrm>
            <a:off x="880929" y="914400"/>
            <a:ext cx="2616651" cy="5811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3200" b="1" dirty="0">
                <a:solidFill>
                  <a:srgbClr val="142E4D"/>
                </a:solidFill>
                <a:latin typeface="Montserrat" pitchFamily="2" charset="77"/>
              </a:rPr>
              <a:t>Logística</a:t>
            </a:r>
          </a:p>
        </p:txBody>
      </p:sp>
    </p:spTree>
    <p:extLst>
      <p:ext uri="{BB962C8B-B14F-4D97-AF65-F5344CB8AC3E}">
        <p14:creationId xmlns:p14="http://schemas.microsoft.com/office/powerpoint/2010/main" val="3216006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BD4FBF4F-DE7D-79E4-25A1-0156006BB601}"/>
              </a:ext>
            </a:extLst>
          </p:cNvPr>
          <p:cNvSpPr txBox="1">
            <a:spLocks/>
          </p:cNvSpPr>
          <p:nvPr/>
        </p:nvSpPr>
        <p:spPr>
          <a:xfrm>
            <a:off x="2417173" y="970131"/>
            <a:ext cx="3924300" cy="7427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3200" b="1" dirty="0">
                <a:solidFill>
                  <a:srgbClr val="142E4D"/>
                </a:solidFill>
                <a:latin typeface="Montserrat" pitchFamily="2" charset="77"/>
              </a:rPr>
              <a:t>Orden del día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4D4C558-B18D-F9F4-86D7-1387C425D9B5}"/>
              </a:ext>
            </a:extLst>
          </p:cNvPr>
          <p:cNvSpPr txBox="1"/>
          <p:nvPr/>
        </p:nvSpPr>
        <p:spPr>
          <a:xfrm>
            <a:off x="2417173" y="1795054"/>
            <a:ext cx="838962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spcBef>
                <a:spcPts val="30"/>
              </a:spcBef>
              <a:spcAft>
                <a:spcPts val="0"/>
              </a:spcAft>
              <a:buSzPts val="1100"/>
              <a:buFont typeface="Verdana" panose="020B0604030504040204" pitchFamily="34" charset="0"/>
              <a:buAutoNum type="arabicPeriod"/>
              <a:tabLst>
                <a:tab pos="1423035" algn="l"/>
                <a:tab pos="1423670" algn="l"/>
              </a:tabLst>
            </a:pPr>
            <a:r>
              <a:rPr lang="es-ES" sz="1100" spc="-5" dirty="0">
                <a:solidFill>
                  <a:srgbClr val="142E4D"/>
                </a:solidFill>
                <a:effectLst/>
                <a:latin typeface="Montserrat" pitchFamily="2" charset="77"/>
                <a:ea typeface="Verdana" panose="020B0604030504040204" pitchFamily="34" charset="0"/>
                <a:cs typeface="Verdana" panose="020B0604030504040204" pitchFamily="34" charset="0"/>
              </a:rPr>
              <a:t>Bienvenida</a:t>
            </a:r>
            <a:endParaRPr lang="es-MX" sz="1100" spc="-5" dirty="0">
              <a:solidFill>
                <a:srgbClr val="142E4D"/>
              </a:solidFill>
              <a:effectLst/>
              <a:latin typeface="Montserrat" pitchFamily="2" charset="77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lvl="0" indent="-342900">
              <a:spcBef>
                <a:spcPts val="680"/>
              </a:spcBef>
              <a:spcAft>
                <a:spcPts val="0"/>
              </a:spcAft>
              <a:buSzPts val="1100"/>
              <a:buFont typeface="Verdana" panose="020B0604030504040204" pitchFamily="34" charset="0"/>
              <a:buAutoNum type="arabicPeriod"/>
              <a:tabLst>
                <a:tab pos="1423670" algn="l"/>
              </a:tabLst>
            </a:pPr>
            <a:r>
              <a:rPr lang="es-ES" sz="1100" spc="-5" dirty="0">
                <a:solidFill>
                  <a:srgbClr val="142E4D"/>
                </a:solidFill>
                <a:effectLst/>
                <a:latin typeface="Montserrat" pitchFamily="2" charset="77"/>
                <a:ea typeface="Verdana" panose="020B0604030504040204" pitchFamily="34" charset="0"/>
                <a:cs typeface="Verdana" panose="020B0604030504040204" pitchFamily="34" charset="0"/>
              </a:rPr>
              <a:t>Acto</a:t>
            </a:r>
            <a:r>
              <a:rPr lang="es-ES" sz="1100" spc="-75" dirty="0">
                <a:solidFill>
                  <a:srgbClr val="142E4D"/>
                </a:solidFill>
                <a:effectLst/>
                <a:latin typeface="Montserrat" pitchFamily="2" charset="77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sz="1100" spc="-5" dirty="0">
                <a:solidFill>
                  <a:srgbClr val="142E4D"/>
                </a:solidFill>
                <a:effectLst/>
                <a:latin typeface="Montserrat" pitchFamily="2" charset="77"/>
                <a:ea typeface="Verdana" panose="020B0604030504040204" pitchFamily="34" charset="0"/>
                <a:cs typeface="Verdana" panose="020B0604030504040204" pitchFamily="34" charset="0"/>
              </a:rPr>
              <a:t>Cívico</a:t>
            </a:r>
            <a:r>
              <a:rPr lang="es-ES" sz="1100" spc="-75" dirty="0">
                <a:solidFill>
                  <a:srgbClr val="142E4D"/>
                </a:solidFill>
                <a:effectLst/>
                <a:latin typeface="Montserrat" pitchFamily="2" charset="77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sz="1100" spc="-5" dirty="0">
                <a:solidFill>
                  <a:srgbClr val="142E4D"/>
                </a:solidFill>
                <a:effectLst/>
                <a:latin typeface="Montserrat" pitchFamily="2" charset="77"/>
                <a:ea typeface="Verdana" panose="020B0604030504040204" pitchFamily="34" charset="0"/>
                <a:cs typeface="Verdana" panose="020B0604030504040204" pitchFamily="34" charset="0"/>
              </a:rPr>
              <a:t>(Presentación</a:t>
            </a:r>
            <a:r>
              <a:rPr lang="es-ES" sz="1100" spc="-85" dirty="0">
                <a:solidFill>
                  <a:srgbClr val="142E4D"/>
                </a:solidFill>
                <a:effectLst/>
                <a:latin typeface="Montserrat" pitchFamily="2" charset="77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sz="1100" spc="-5" dirty="0">
                <a:solidFill>
                  <a:srgbClr val="142E4D"/>
                </a:solidFill>
                <a:effectLst/>
                <a:latin typeface="Montserrat" pitchFamily="2" charset="77"/>
                <a:ea typeface="Verdana" panose="020B0604030504040204" pitchFamily="34" charset="0"/>
                <a:cs typeface="Verdana" panose="020B0604030504040204" pitchFamily="34" charset="0"/>
              </a:rPr>
              <a:t>de</a:t>
            </a:r>
            <a:r>
              <a:rPr lang="es-ES" sz="1100" spc="-65" dirty="0">
                <a:solidFill>
                  <a:srgbClr val="142E4D"/>
                </a:solidFill>
                <a:effectLst/>
                <a:latin typeface="Montserrat" pitchFamily="2" charset="77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sz="1100" spc="-5" dirty="0">
                <a:solidFill>
                  <a:srgbClr val="142E4D"/>
                </a:solidFill>
                <a:effectLst/>
                <a:latin typeface="Montserrat" pitchFamily="2" charset="77"/>
                <a:ea typeface="Verdana" panose="020B0604030504040204" pitchFamily="34" charset="0"/>
                <a:cs typeface="Verdana" panose="020B0604030504040204" pitchFamily="34" charset="0"/>
              </a:rPr>
              <a:t>la</a:t>
            </a:r>
            <a:r>
              <a:rPr lang="es-ES" sz="1100" spc="-75" dirty="0">
                <a:solidFill>
                  <a:srgbClr val="142E4D"/>
                </a:solidFill>
                <a:effectLst/>
                <a:latin typeface="Montserrat" pitchFamily="2" charset="77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sz="1100" spc="-5" dirty="0">
                <a:solidFill>
                  <a:srgbClr val="142E4D"/>
                </a:solidFill>
                <a:effectLst/>
                <a:latin typeface="Montserrat" pitchFamily="2" charset="77"/>
                <a:ea typeface="Verdana" panose="020B0604030504040204" pitchFamily="34" charset="0"/>
                <a:cs typeface="Verdana" panose="020B0604030504040204" pitchFamily="34" charset="0"/>
              </a:rPr>
              <a:t>escolta)</a:t>
            </a:r>
            <a:endParaRPr lang="es-MX" sz="1100" spc="-5" dirty="0">
              <a:solidFill>
                <a:srgbClr val="142E4D"/>
              </a:solidFill>
              <a:effectLst/>
              <a:latin typeface="Montserrat" pitchFamily="2" charset="77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lvl="0" indent="-342900">
              <a:spcBef>
                <a:spcPts val="680"/>
              </a:spcBef>
              <a:spcAft>
                <a:spcPts val="0"/>
              </a:spcAft>
              <a:buSzPts val="1100"/>
              <a:buFont typeface="Verdana" panose="020B0604030504040204" pitchFamily="34" charset="0"/>
              <a:buAutoNum type="arabicPeriod"/>
              <a:tabLst>
                <a:tab pos="1423670" algn="l"/>
              </a:tabLst>
            </a:pPr>
            <a:r>
              <a:rPr lang="es-ES" sz="1100" spc="-5" dirty="0">
                <a:solidFill>
                  <a:srgbClr val="142E4D"/>
                </a:solidFill>
                <a:effectLst/>
                <a:latin typeface="Montserrat" pitchFamily="2" charset="77"/>
                <a:ea typeface="Verdana" panose="020B0604030504040204" pitchFamily="34" charset="0"/>
                <a:cs typeface="Verdana" panose="020B0604030504040204" pitchFamily="34" charset="0"/>
              </a:rPr>
              <a:t>Himno</a:t>
            </a:r>
            <a:r>
              <a:rPr lang="es-ES" sz="1100" spc="55" dirty="0">
                <a:solidFill>
                  <a:srgbClr val="142E4D"/>
                </a:solidFill>
                <a:effectLst/>
                <a:latin typeface="Montserrat" pitchFamily="2" charset="77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sz="1100" spc="-5" dirty="0">
                <a:solidFill>
                  <a:srgbClr val="142E4D"/>
                </a:solidFill>
                <a:effectLst/>
                <a:latin typeface="Montserrat" pitchFamily="2" charset="77"/>
                <a:ea typeface="Verdana" panose="020B0604030504040204" pitchFamily="34" charset="0"/>
                <a:cs typeface="Verdana" panose="020B0604030504040204" pitchFamily="34" charset="0"/>
              </a:rPr>
              <a:t>Nacional</a:t>
            </a:r>
            <a:r>
              <a:rPr lang="es-ES" sz="1100" spc="60" dirty="0">
                <a:solidFill>
                  <a:srgbClr val="142E4D"/>
                </a:solidFill>
                <a:effectLst/>
                <a:latin typeface="Montserrat" pitchFamily="2" charset="77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sz="1100" spc="-5" dirty="0">
                <a:solidFill>
                  <a:srgbClr val="142E4D"/>
                </a:solidFill>
                <a:effectLst/>
                <a:latin typeface="Montserrat" pitchFamily="2" charset="77"/>
                <a:ea typeface="Verdana" panose="020B0604030504040204" pitchFamily="34" charset="0"/>
                <a:cs typeface="Verdana" panose="020B0604030504040204" pitchFamily="34" charset="0"/>
              </a:rPr>
              <a:t>Mexicano</a:t>
            </a:r>
            <a:endParaRPr lang="es-MX" sz="1100" spc="-5" dirty="0">
              <a:solidFill>
                <a:srgbClr val="142E4D"/>
              </a:solidFill>
              <a:effectLst/>
              <a:latin typeface="Montserrat" pitchFamily="2" charset="77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lvl="0" indent="-342900">
              <a:spcBef>
                <a:spcPts val="665"/>
              </a:spcBef>
              <a:spcAft>
                <a:spcPts val="0"/>
              </a:spcAft>
              <a:buSzPts val="1100"/>
              <a:buFont typeface="Verdana" panose="020B0604030504040204" pitchFamily="34" charset="0"/>
              <a:buAutoNum type="arabicPeriod"/>
              <a:tabLst>
                <a:tab pos="1423670" algn="l"/>
              </a:tabLst>
            </a:pPr>
            <a:r>
              <a:rPr lang="es-ES" sz="1100" spc="-5" dirty="0">
                <a:solidFill>
                  <a:srgbClr val="142E4D"/>
                </a:solidFill>
                <a:effectLst/>
                <a:latin typeface="Montserrat" pitchFamily="2" charset="77"/>
                <a:ea typeface="Verdana" panose="020B0604030504040204" pitchFamily="34" charset="0"/>
                <a:cs typeface="Verdana" panose="020B0604030504040204" pitchFamily="34" charset="0"/>
              </a:rPr>
              <a:t>Juramento</a:t>
            </a:r>
            <a:r>
              <a:rPr lang="es-ES" sz="1100" spc="-10" dirty="0">
                <a:solidFill>
                  <a:srgbClr val="142E4D"/>
                </a:solidFill>
                <a:effectLst/>
                <a:latin typeface="Montserrat" pitchFamily="2" charset="77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sz="1100" spc="-5" dirty="0">
                <a:solidFill>
                  <a:srgbClr val="142E4D"/>
                </a:solidFill>
                <a:effectLst/>
                <a:latin typeface="Montserrat" pitchFamily="2" charset="77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es-ES" sz="1100" spc="-10" dirty="0">
                <a:solidFill>
                  <a:srgbClr val="142E4D"/>
                </a:solidFill>
                <a:effectLst/>
                <a:latin typeface="Montserrat" pitchFamily="2" charset="77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sz="1100" spc="-5" dirty="0">
                <a:solidFill>
                  <a:srgbClr val="142E4D"/>
                </a:solidFill>
                <a:effectLst/>
                <a:latin typeface="Montserrat" pitchFamily="2" charset="77"/>
                <a:ea typeface="Verdana" panose="020B0604030504040204" pitchFamily="34" charset="0"/>
                <a:cs typeface="Verdana" panose="020B0604030504040204" pitchFamily="34" charset="0"/>
              </a:rPr>
              <a:t>la Bandera</a:t>
            </a:r>
            <a:r>
              <a:rPr lang="es-ES" sz="1100" spc="-10" dirty="0">
                <a:solidFill>
                  <a:srgbClr val="142E4D"/>
                </a:solidFill>
                <a:effectLst/>
                <a:latin typeface="Montserrat" pitchFamily="2" charset="77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sz="1100" spc="-5" dirty="0">
                <a:solidFill>
                  <a:srgbClr val="142E4D"/>
                </a:solidFill>
                <a:effectLst/>
                <a:latin typeface="Montserrat" pitchFamily="2" charset="77"/>
                <a:ea typeface="Verdana" panose="020B0604030504040204" pitchFamily="34" charset="0"/>
                <a:cs typeface="Verdana" panose="020B0604030504040204" pitchFamily="34" charset="0"/>
              </a:rPr>
              <a:t>Nacional</a:t>
            </a:r>
            <a:endParaRPr lang="es-MX" sz="1100" spc="-5" dirty="0">
              <a:solidFill>
                <a:srgbClr val="142E4D"/>
              </a:solidFill>
              <a:effectLst/>
              <a:latin typeface="Montserrat" pitchFamily="2" charset="77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lvl="0" indent="-342900">
              <a:spcBef>
                <a:spcPts val="680"/>
              </a:spcBef>
              <a:spcAft>
                <a:spcPts val="0"/>
              </a:spcAft>
              <a:buSzPts val="1100"/>
              <a:buFont typeface="Verdana" panose="020B0604030504040204" pitchFamily="34" charset="0"/>
              <a:buAutoNum type="arabicPeriod"/>
              <a:tabLst>
                <a:tab pos="1423670" algn="l"/>
              </a:tabLst>
            </a:pPr>
            <a:r>
              <a:rPr lang="es-ES" sz="1100" spc="-5" dirty="0">
                <a:solidFill>
                  <a:srgbClr val="142E4D"/>
                </a:solidFill>
                <a:effectLst/>
                <a:latin typeface="Montserrat" pitchFamily="2" charset="77"/>
                <a:ea typeface="Verdana" panose="020B0604030504040204" pitchFamily="34" charset="0"/>
                <a:cs typeface="Verdana" panose="020B0604030504040204" pitchFamily="34" charset="0"/>
              </a:rPr>
              <a:t>Despedida</a:t>
            </a:r>
            <a:r>
              <a:rPr lang="es-ES" sz="1100" spc="-15" dirty="0">
                <a:solidFill>
                  <a:srgbClr val="142E4D"/>
                </a:solidFill>
                <a:effectLst/>
                <a:latin typeface="Montserrat" pitchFamily="2" charset="77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sz="1100" spc="-5" dirty="0">
                <a:solidFill>
                  <a:srgbClr val="142E4D"/>
                </a:solidFill>
                <a:effectLst/>
                <a:latin typeface="Montserrat" pitchFamily="2" charset="77"/>
                <a:ea typeface="Verdana" panose="020B0604030504040204" pitchFamily="34" charset="0"/>
                <a:cs typeface="Verdana" panose="020B0604030504040204" pitchFamily="34" charset="0"/>
              </a:rPr>
              <a:t>de nuestro</a:t>
            </a:r>
            <a:r>
              <a:rPr lang="es-ES" sz="1100" spc="-20" dirty="0">
                <a:solidFill>
                  <a:srgbClr val="142E4D"/>
                </a:solidFill>
                <a:effectLst/>
                <a:latin typeface="Montserrat" pitchFamily="2" charset="77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sz="1100" spc="-5" dirty="0">
                <a:solidFill>
                  <a:srgbClr val="142E4D"/>
                </a:solidFill>
                <a:effectLst/>
                <a:latin typeface="Montserrat" pitchFamily="2" charset="77"/>
                <a:ea typeface="Verdana" panose="020B0604030504040204" pitchFamily="34" charset="0"/>
                <a:cs typeface="Verdana" panose="020B0604030504040204" pitchFamily="34" charset="0"/>
              </a:rPr>
              <a:t>Lábaro Patrio</a:t>
            </a:r>
            <a:endParaRPr lang="es-MX" sz="1100" spc="-5" dirty="0">
              <a:solidFill>
                <a:srgbClr val="142E4D"/>
              </a:solidFill>
              <a:effectLst/>
              <a:latin typeface="Montserrat" pitchFamily="2" charset="77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lvl="0" indent="-342900">
              <a:spcBef>
                <a:spcPts val="680"/>
              </a:spcBef>
              <a:spcAft>
                <a:spcPts val="0"/>
              </a:spcAft>
              <a:buSzPts val="1100"/>
              <a:buFont typeface="Verdana" panose="020B0604030504040204" pitchFamily="34" charset="0"/>
              <a:buAutoNum type="arabicPeriod"/>
              <a:tabLst>
                <a:tab pos="1423670" algn="l"/>
              </a:tabLst>
            </a:pPr>
            <a:r>
              <a:rPr lang="es-ES" sz="1100" spc="-5" dirty="0">
                <a:solidFill>
                  <a:srgbClr val="142E4D"/>
                </a:solidFill>
                <a:effectLst/>
                <a:latin typeface="Montserrat" pitchFamily="2" charset="77"/>
                <a:ea typeface="Verdana" panose="020B0604030504040204" pitchFamily="34" charset="0"/>
                <a:cs typeface="Verdana" panose="020B0604030504040204" pitchFamily="34" charset="0"/>
              </a:rPr>
              <a:t>Himno al</a:t>
            </a:r>
            <a:r>
              <a:rPr lang="es-ES" sz="1100" spc="-10" dirty="0">
                <a:solidFill>
                  <a:srgbClr val="142E4D"/>
                </a:solidFill>
                <a:effectLst/>
                <a:latin typeface="Montserrat" pitchFamily="2" charset="77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sz="1100" spc="-5" dirty="0">
                <a:solidFill>
                  <a:srgbClr val="142E4D"/>
                </a:solidFill>
                <a:effectLst/>
                <a:latin typeface="Montserrat" pitchFamily="2" charset="77"/>
                <a:ea typeface="Verdana" panose="020B0604030504040204" pitchFamily="34" charset="0"/>
                <a:cs typeface="Verdana" panose="020B0604030504040204" pitchFamily="34" charset="0"/>
              </a:rPr>
              <a:t>Estado</a:t>
            </a:r>
            <a:r>
              <a:rPr lang="es-ES" sz="1100" spc="5" dirty="0">
                <a:solidFill>
                  <a:srgbClr val="142E4D"/>
                </a:solidFill>
                <a:effectLst/>
                <a:latin typeface="Montserrat" pitchFamily="2" charset="77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sz="1100" spc="-5" dirty="0">
                <a:solidFill>
                  <a:srgbClr val="142E4D"/>
                </a:solidFill>
                <a:effectLst/>
                <a:latin typeface="Montserrat" pitchFamily="2" charset="77"/>
                <a:ea typeface="Verdana" panose="020B0604030504040204" pitchFamily="34" charset="0"/>
                <a:cs typeface="Verdana" panose="020B0604030504040204" pitchFamily="34" charset="0"/>
              </a:rPr>
              <a:t>de</a:t>
            </a:r>
            <a:r>
              <a:rPr lang="es-ES" sz="1100" spc="10" dirty="0">
                <a:solidFill>
                  <a:srgbClr val="142E4D"/>
                </a:solidFill>
                <a:effectLst/>
                <a:latin typeface="Montserrat" pitchFamily="2" charset="77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sz="1100" spc="-5" dirty="0">
                <a:solidFill>
                  <a:srgbClr val="142E4D"/>
                </a:solidFill>
                <a:effectLst/>
                <a:latin typeface="Montserrat" pitchFamily="2" charset="77"/>
                <a:ea typeface="Verdana" panose="020B0604030504040204" pitchFamily="34" charset="0"/>
                <a:cs typeface="Verdana" panose="020B0604030504040204" pitchFamily="34" charset="0"/>
              </a:rPr>
              <a:t>Hidalgo</a:t>
            </a:r>
            <a:endParaRPr lang="es-MX" sz="1100" spc="-5" dirty="0">
              <a:solidFill>
                <a:srgbClr val="142E4D"/>
              </a:solidFill>
              <a:effectLst/>
              <a:latin typeface="Montserrat" pitchFamily="2" charset="77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lvl="0" indent="-342900">
              <a:spcBef>
                <a:spcPts val="665"/>
              </a:spcBef>
              <a:spcAft>
                <a:spcPts val="0"/>
              </a:spcAft>
              <a:buSzPts val="1100"/>
              <a:buFont typeface="Verdana" panose="020B0604030504040204" pitchFamily="34" charset="0"/>
              <a:buAutoNum type="arabicPeriod"/>
              <a:tabLst>
                <a:tab pos="1423670" algn="l"/>
              </a:tabLst>
            </a:pPr>
            <a:r>
              <a:rPr lang="es-ES" sz="1100" spc="-5" dirty="0">
                <a:solidFill>
                  <a:srgbClr val="142E4D"/>
                </a:solidFill>
                <a:effectLst/>
                <a:latin typeface="Montserrat" pitchFamily="2" charset="77"/>
                <a:ea typeface="Verdana" panose="020B0604030504040204" pitchFamily="34" charset="0"/>
                <a:cs typeface="Verdana" panose="020B0604030504040204" pitchFamily="34" charset="0"/>
              </a:rPr>
              <a:t>Presentación</a:t>
            </a:r>
            <a:r>
              <a:rPr lang="es-ES" sz="1100" spc="55" dirty="0">
                <a:solidFill>
                  <a:srgbClr val="142E4D"/>
                </a:solidFill>
                <a:effectLst/>
                <a:latin typeface="Montserrat" pitchFamily="2" charset="77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sz="1100" spc="-5" dirty="0">
                <a:solidFill>
                  <a:srgbClr val="142E4D"/>
                </a:solidFill>
                <a:effectLst/>
                <a:latin typeface="Montserrat" pitchFamily="2" charset="77"/>
                <a:ea typeface="Verdana" panose="020B0604030504040204" pitchFamily="34" charset="0"/>
                <a:cs typeface="Verdana" panose="020B0604030504040204" pitchFamily="34" charset="0"/>
              </a:rPr>
              <a:t>del</a:t>
            </a:r>
            <a:r>
              <a:rPr lang="es-ES" sz="1100" spc="50" dirty="0">
                <a:solidFill>
                  <a:srgbClr val="142E4D"/>
                </a:solidFill>
                <a:effectLst/>
                <a:latin typeface="Montserrat" pitchFamily="2" charset="77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sz="1100" spc="-5" dirty="0">
                <a:solidFill>
                  <a:srgbClr val="142E4D"/>
                </a:solidFill>
                <a:effectLst/>
                <a:latin typeface="Montserrat" pitchFamily="2" charset="77"/>
                <a:ea typeface="Verdana" panose="020B0604030504040204" pitchFamily="34" charset="0"/>
                <a:cs typeface="Verdana" panose="020B0604030504040204" pitchFamily="34" charset="0"/>
              </a:rPr>
              <a:t>Presídium</a:t>
            </a:r>
            <a:endParaRPr lang="es-MX" sz="1100" spc="-5" dirty="0">
              <a:solidFill>
                <a:srgbClr val="142E4D"/>
              </a:solidFill>
              <a:effectLst/>
              <a:latin typeface="Montserrat" pitchFamily="2" charset="77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lvl="0" indent="-342900">
              <a:spcBef>
                <a:spcPts val="680"/>
              </a:spcBef>
              <a:spcAft>
                <a:spcPts val="0"/>
              </a:spcAft>
              <a:buSzPts val="1100"/>
              <a:buFont typeface="Verdana" panose="020B0604030504040204" pitchFamily="34" charset="0"/>
              <a:buAutoNum type="arabicPeriod"/>
              <a:tabLst>
                <a:tab pos="1423670" algn="l"/>
              </a:tabLst>
            </a:pPr>
            <a:r>
              <a:rPr lang="es-ES" sz="1100" spc="-5" dirty="0">
                <a:solidFill>
                  <a:srgbClr val="142E4D"/>
                </a:solidFill>
                <a:effectLst/>
                <a:latin typeface="Montserrat" pitchFamily="2" charset="77"/>
                <a:ea typeface="Verdana" panose="020B0604030504040204" pitchFamily="34" charset="0"/>
                <a:cs typeface="Verdana" panose="020B0604030504040204" pitchFamily="34" charset="0"/>
              </a:rPr>
              <a:t>Efemérides</a:t>
            </a:r>
            <a:endParaRPr lang="es-MX" sz="1100" spc="-5" dirty="0">
              <a:solidFill>
                <a:srgbClr val="142E4D"/>
              </a:solidFill>
              <a:effectLst/>
              <a:latin typeface="Montserrat" pitchFamily="2" charset="77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lvl="0" indent="-342900">
              <a:spcBef>
                <a:spcPts val="670"/>
              </a:spcBef>
              <a:spcAft>
                <a:spcPts val="0"/>
              </a:spcAft>
              <a:buSzPts val="1100"/>
              <a:buFont typeface="Verdana" panose="020B0604030504040204" pitchFamily="34" charset="0"/>
              <a:buAutoNum type="arabicPeriod"/>
              <a:tabLst>
                <a:tab pos="1423670" algn="l"/>
              </a:tabLst>
            </a:pPr>
            <a:r>
              <a:rPr lang="es-ES" sz="1100" spc="-5" dirty="0">
                <a:solidFill>
                  <a:srgbClr val="142E4D"/>
                </a:solidFill>
                <a:effectLst/>
                <a:latin typeface="Montserrat" pitchFamily="2" charset="77"/>
                <a:ea typeface="Verdana" panose="020B0604030504040204" pitchFamily="34" charset="0"/>
                <a:cs typeface="Verdana" panose="020B0604030504040204" pitchFamily="34" charset="0"/>
              </a:rPr>
              <a:t>Valor</a:t>
            </a:r>
            <a:r>
              <a:rPr lang="es-ES" sz="1100" spc="-90" dirty="0">
                <a:solidFill>
                  <a:srgbClr val="142E4D"/>
                </a:solidFill>
                <a:effectLst/>
                <a:latin typeface="Montserrat" pitchFamily="2" charset="77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sz="1100" spc="-5" dirty="0">
                <a:solidFill>
                  <a:srgbClr val="142E4D"/>
                </a:solidFill>
                <a:effectLst/>
                <a:latin typeface="Montserrat" pitchFamily="2" charset="77"/>
                <a:ea typeface="Verdana" panose="020B0604030504040204" pitchFamily="34" charset="0"/>
                <a:cs typeface="Verdana" panose="020B0604030504040204" pitchFamily="34" charset="0"/>
              </a:rPr>
              <a:t>del</a:t>
            </a:r>
            <a:r>
              <a:rPr lang="es-ES" sz="1100" spc="-95" dirty="0">
                <a:solidFill>
                  <a:srgbClr val="142E4D"/>
                </a:solidFill>
                <a:effectLst/>
                <a:latin typeface="Montserrat" pitchFamily="2" charset="77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sz="1100" spc="-5" dirty="0">
                <a:solidFill>
                  <a:srgbClr val="142E4D"/>
                </a:solidFill>
                <a:effectLst/>
                <a:latin typeface="Montserrat" pitchFamily="2" charset="77"/>
                <a:ea typeface="Verdana" panose="020B0604030504040204" pitchFamily="34" charset="0"/>
                <a:cs typeface="Verdana" panose="020B0604030504040204" pitchFamily="34" charset="0"/>
              </a:rPr>
              <a:t>mes</a:t>
            </a:r>
            <a:r>
              <a:rPr lang="es-ES" sz="1100" spc="-85" dirty="0">
                <a:solidFill>
                  <a:srgbClr val="142E4D"/>
                </a:solidFill>
                <a:effectLst/>
                <a:latin typeface="Montserrat" pitchFamily="2" charset="77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sz="1100" spc="-5" dirty="0">
                <a:solidFill>
                  <a:srgbClr val="142E4D"/>
                </a:solidFill>
                <a:effectLst/>
                <a:latin typeface="Montserrat" pitchFamily="2" charset="77"/>
                <a:ea typeface="Verdana" panose="020B0604030504040204" pitchFamily="34" charset="0"/>
                <a:cs typeface="Verdana" panose="020B0604030504040204" pitchFamily="34" charset="0"/>
              </a:rPr>
              <a:t>“Sostenibilidad”</a:t>
            </a:r>
            <a:endParaRPr lang="es-MX" sz="1100" spc="-5" dirty="0">
              <a:solidFill>
                <a:srgbClr val="142E4D"/>
              </a:solidFill>
              <a:effectLst/>
              <a:latin typeface="Montserrat" pitchFamily="2" charset="77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lvl="0" indent="-342900">
              <a:spcBef>
                <a:spcPts val="675"/>
              </a:spcBef>
              <a:spcAft>
                <a:spcPts val="0"/>
              </a:spcAft>
              <a:buSzPts val="1100"/>
              <a:buFont typeface="Verdana" panose="020B0604030504040204" pitchFamily="34" charset="0"/>
              <a:buAutoNum type="arabicPeriod"/>
              <a:tabLst>
                <a:tab pos="1423670" algn="l"/>
              </a:tabLst>
            </a:pPr>
            <a:r>
              <a:rPr lang="es-ES" sz="1100" spc="-5" dirty="0">
                <a:solidFill>
                  <a:srgbClr val="142E4D"/>
                </a:solidFill>
                <a:effectLst/>
                <a:latin typeface="Montserrat" pitchFamily="2" charset="77"/>
                <a:ea typeface="Verdana" panose="020B0604030504040204" pitchFamily="34" charset="0"/>
                <a:cs typeface="Verdana" panose="020B0604030504040204" pitchFamily="34" charset="0"/>
              </a:rPr>
              <a:t>¿Sabías</a:t>
            </a:r>
            <a:r>
              <a:rPr lang="es-ES" sz="1100" spc="-70" dirty="0">
                <a:solidFill>
                  <a:srgbClr val="142E4D"/>
                </a:solidFill>
                <a:effectLst/>
                <a:latin typeface="Montserrat" pitchFamily="2" charset="77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sz="1100" spc="-5" dirty="0">
                <a:solidFill>
                  <a:srgbClr val="142E4D"/>
                </a:solidFill>
                <a:effectLst/>
                <a:latin typeface="Montserrat" pitchFamily="2" charset="77"/>
                <a:ea typeface="Verdana" panose="020B0604030504040204" pitchFamily="34" charset="0"/>
                <a:cs typeface="Verdana" panose="020B0604030504040204" pitchFamily="34" charset="0"/>
              </a:rPr>
              <a:t>que?</a:t>
            </a:r>
            <a:endParaRPr lang="es-MX" sz="1100" spc="-5" dirty="0">
              <a:solidFill>
                <a:srgbClr val="142E4D"/>
              </a:solidFill>
              <a:effectLst/>
              <a:latin typeface="Montserrat" pitchFamily="2" charset="77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lvl="0" indent="-342900">
              <a:spcBef>
                <a:spcPts val="685"/>
              </a:spcBef>
              <a:spcAft>
                <a:spcPts val="0"/>
              </a:spcAft>
              <a:buSzPts val="1100"/>
              <a:buFont typeface="Verdana" panose="020B0604030504040204" pitchFamily="34" charset="0"/>
              <a:buAutoNum type="arabicPeriod"/>
              <a:tabLst>
                <a:tab pos="1423670" algn="l"/>
              </a:tabLst>
            </a:pPr>
            <a:r>
              <a:rPr lang="es-ES" sz="1100" spc="-5" dirty="0">
                <a:solidFill>
                  <a:srgbClr val="142E4D"/>
                </a:solidFill>
                <a:effectLst/>
                <a:latin typeface="Montserrat" pitchFamily="2" charset="77"/>
                <a:ea typeface="Verdana" panose="020B0604030504040204" pitchFamily="34" charset="0"/>
                <a:cs typeface="Verdana" panose="020B0604030504040204" pitchFamily="34" charset="0"/>
              </a:rPr>
              <a:t>Unión</a:t>
            </a:r>
            <a:r>
              <a:rPr lang="es-ES" sz="1100" spc="-65" dirty="0">
                <a:solidFill>
                  <a:srgbClr val="142E4D"/>
                </a:solidFill>
                <a:effectLst/>
                <a:latin typeface="Montserrat" pitchFamily="2" charset="77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sz="1100" spc="-5" dirty="0">
                <a:solidFill>
                  <a:srgbClr val="142E4D"/>
                </a:solidFill>
                <a:effectLst/>
                <a:latin typeface="Montserrat" pitchFamily="2" charset="77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es-ES" sz="1100" spc="-60" dirty="0">
                <a:solidFill>
                  <a:srgbClr val="142E4D"/>
                </a:solidFill>
                <a:effectLst/>
                <a:latin typeface="Montserrat" pitchFamily="2" charset="77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sz="1100" spc="-5" dirty="0">
                <a:solidFill>
                  <a:srgbClr val="142E4D"/>
                </a:solidFill>
                <a:effectLst/>
                <a:latin typeface="Montserrat" pitchFamily="2" charset="77"/>
                <a:ea typeface="Verdana" panose="020B0604030504040204" pitchFamily="34" charset="0"/>
                <a:cs typeface="Verdana" panose="020B0604030504040204" pitchFamily="34" charset="0"/>
              </a:rPr>
              <a:t>una</a:t>
            </a:r>
            <a:r>
              <a:rPr lang="es-ES" sz="1100" spc="-60" dirty="0">
                <a:solidFill>
                  <a:srgbClr val="142E4D"/>
                </a:solidFill>
                <a:effectLst/>
                <a:latin typeface="Montserrat" pitchFamily="2" charset="77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sz="1100" spc="-5" dirty="0">
                <a:solidFill>
                  <a:srgbClr val="142E4D"/>
                </a:solidFill>
                <a:effectLst/>
                <a:latin typeface="Montserrat" pitchFamily="2" charset="77"/>
                <a:ea typeface="Verdana" panose="020B0604030504040204" pitchFamily="34" charset="0"/>
                <a:cs typeface="Verdana" panose="020B0604030504040204" pitchFamily="34" charset="0"/>
              </a:rPr>
              <a:t>voz</a:t>
            </a:r>
            <a:r>
              <a:rPr lang="es-ES" sz="1100" spc="280" dirty="0">
                <a:solidFill>
                  <a:srgbClr val="142E4D"/>
                </a:solidFill>
                <a:effectLst/>
                <a:latin typeface="Montserrat" pitchFamily="2" charset="77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sz="1100" spc="-5" dirty="0">
                <a:solidFill>
                  <a:srgbClr val="142E4D"/>
                </a:solidFill>
                <a:effectLst/>
                <a:latin typeface="Montserrat" pitchFamily="2" charset="77"/>
                <a:ea typeface="Verdana" panose="020B0604030504040204" pitchFamily="34" charset="0"/>
                <a:cs typeface="Verdana" panose="020B0604030504040204" pitchFamily="34" charset="0"/>
              </a:rPr>
              <a:t>de</a:t>
            </a:r>
            <a:r>
              <a:rPr lang="es-ES" sz="1100" spc="-50" dirty="0">
                <a:solidFill>
                  <a:srgbClr val="142E4D"/>
                </a:solidFill>
                <a:effectLst/>
                <a:latin typeface="Montserrat" pitchFamily="2" charset="77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sz="1100" spc="-5" dirty="0">
                <a:solidFill>
                  <a:srgbClr val="142E4D"/>
                </a:solidFill>
                <a:effectLst/>
                <a:latin typeface="Montserrat" pitchFamily="2" charset="77"/>
                <a:ea typeface="Verdana" panose="020B0604030504040204" pitchFamily="34" charset="0"/>
                <a:cs typeface="Verdana" panose="020B0604030504040204" pitchFamily="34" charset="0"/>
              </a:rPr>
              <a:t>la</a:t>
            </a:r>
            <a:r>
              <a:rPr lang="es-ES" sz="1100" spc="-70" dirty="0">
                <a:solidFill>
                  <a:srgbClr val="142E4D"/>
                </a:solidFill>
                <a:effectLst/>
                <a:latin typeface="Montserrat" pitchFamily="2" charset="77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sz="1100" spc="-5" dirty="0">
                <a:solidFill>
                  <a:srgbClr val="142E4D"/>
                </a:solidFill>
                <a:effectLst/>
                <a:latin typeface="Montserrat" pitchFamily="2" charset="77"/>
                <a:ea typeface="Verdana" panose="020B0604030504040204" pitchFamily="34" charset="0"/>
                <a:cs typeface="Verdana" panose="020B0604030504040204" pitchFamily="34" charset="0"/>
              </a:rPr>
              <a:t>porra</a:t>
            </a:r>
            <a:r>
              <a:rPr lang="es-ES" sz="1100" spc="-50" dirty="0">
                <a:solidFill>
                  <a:srgbClr val="142E4D"/>
                </a:solidFill>
                <a:effectLst/>
                <a:latin typeface="Montserrat" pitchFamily="2" charset="77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sz="1100" spc="-5" dirty="0">
                <a:solidFill>
                  <a:srgbClr val="142E4D"/>
                </a:solidFill>
                <a:effectLst/>
                <a:latin typeface="Montserrat" pitchFamily="2" charset="77"/>
                <a:ea typeface="Verdana" panose="020B0604030504040204" pitchFamily="34" charset="0"/>
                <a:cs typeface="Verdana" panose="020B0604030504040204" pitchFamily="34" charset="0"/>
              </a:rPr>
              <a:t>institucional</a:t>
            </a:r>
            <a:endParaRPr lang="es-MX" sz="1100" spc="-5" dirty="0">
              <a:solidFill>
                <a:srgbClr val="142E4D"/>
              </a:solidFill>
              <a:effectLst/>
              <a:latin typeface="Montserrat" pitchFamily="2" charset="77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lvl="0" indent="-342900">
              <a:spcBef>
                <a:spcPts val="665"/>
              </a:spcBef>
              <a:spcAft>
                <a:spcPts val="0"/>
              </a:spcAft>
              <a:buSzPts val="1100"/>
              <a:buFont typeface="Verdana" panose="020B0604030504040204" pitchFamily="34" charset="0"/>
              <a:buAutoNum type="arabicPeriod"/>
              <a:tabLst>
                <a:tab pos="1423670" algn="l"/>
              </a:tabLst>
            </a:pPr>
            <a:r>
              <a:rPr lang="es-ES" sz="1100" spc="-5" dirty="0">
                <a:solidFill>
                  <a:srgbClr val="142E4D"/>
                </a:solidFill>
                <a:effectLst/>
                <a:latin typeface="Montserrat" pitchFamily="2" charset="77"/>
                <a:ea typeface="Verdana" panose="020B0604030504040204" pitchFamily="34" charset="0"/>
                <a:cs typeface="Verdana" panose="020B0604030504040204" pitchFamily="34" charset="0"/>
              </a:rPr>
              <a:t>Mensaje</a:t>
            </a:r>
            <a:r>
              <a:rPr lang="es-ES" sz="1100" spc="15" dirty="0">
                <a:solidFill>
                  <a:srgbClr val="142E4D"/>
                </a:solidFill>
                <a:effectLst/>
                <a:latin typeface="Montserrat" pitchFamily="2" charset="77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sz="1100" spc="-5" dirty="0">
                <a:solidFill>
                  <a:srgbClr val="142E4D"/>
                </a:solidFill>
                <a:effectLst/>
                <a:latin typeface="Montserrat" pitchFamily="2" charset="77"/>
                <a:ea typeface="Verdana" panose="020B0604030504040204" pitchFamily="34" charset="0"/>
                <a:cs typeface="Verdana" panose="020B0604030504040204" pitchFamily="34" charset="0"/>
              </a:rPr>
              <a:t>de</a:t>
            </a:r>
            <a:r>
              <a:rPr lang="es-ES" sz="1100" spc="5" dirty="0">
                <a:solidFill>
                  <a:srgbClr val="142E4D"/>
                </a:solidFill>
                <a:effectLst/>
                <a:latin typeface="Montserrat" pitchFamily="2" charset="77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sz="1100" spc="-5" dirty="0">
                <a:solidFill>
                  <a:srgbClr val="142E4D"/>
                </a:solidFill>
                <a:effectLst/>
                <a:latin typeface="Montserrat" pitchFamily="2" charset="77"/>
                <a:ea typeface="Verdana" panose="020B0604030504040204" pitchFamily="34" charset="0"/>
                <a:cs typeface="Verdana" panose="020B0604030504040204" pitchFamily="34" charset="0"/>
              </a:rPr>
              <a:t>Rector</a:t>
            </a:r>
            <a:endParaRPr lang="es-MX" sz="1100" spc="-5" dirty="0">
              <a:solidFill>
                <a:srgbClr val="142E4D"/>
              </a:solidFill>
              <a:effectLst/>
              <a:latin typeface="Montserrat" pitchFamily="2" charset="77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lvl="0" indent="-342900">
              <a:spcBef>
                <a:spcPts val="680"/>
              </a:spcBef>
              <a:spcAft>
                <a:spcPts val="0"/>
              </a:spcAft>
              <a:buSzPts val="1100"/>
              <a:buFont typeface="Verdana" panose="020B0604030504040204" pitchFamily="34" charset="0"/>
              <a:buAutoNum type="arabicPeriod"/>
              <a:tabLst>
                <a:tab pos="1423670" algn="l"/>
              </a:tabLst>
            </a:pPr>
            <a:r>
              <a:rPr lang="es-ES" sz="1100" spc="-5" dirty="0">
                <a:solidFill>
                  <a:srgbClr val="142E4D"/>
                </a:solidFill>
                <a:effectLst/>
                <a:latin typeface="Montserrat" pitchFamily="2" charset="77"/>
                <a:ea typeface="Verdana" panose="020B0604030504040204" pitchFamily="34" charset="0"/>
                <a:cs typeface="Verdana" panose="020B0604030504040204" pitchFamily="34" charset="0"/>
              </a:rPr>
              <a:t>Despedida</a:t>
            </a:r>
            <a:r>
              <a:rPr lang="es-ES" sz="1100" spc="-35" dirty="0">
                <a:solidFill>
                  <a:srgbClr val="142E4D"/>
                </a:solidFill>
                <a:effectLst/>
                <a:latin typeface="Montserrat" pitchFamily="2" charset="77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sz="1100" spc="-5" dirty="0">
                <a:solidFill>
                  <a:srgbClr val="142E4D"/>
                </a:solidFill>
                <a:effectLst/>
                <a:latin typeface="Montserrat" pitchFamily="2" charset="77"/>
                <a:ea typeface="Verdana" panose="020B0604030504040204" pitchFamily="34" charset="0"/>
                <a:cs typeface="Verdana" panose="020B0604030504040204" pitchFamily="34" charset="0"/>
              </a:rPr>
              <a:t>y</a:t>
            </a:r>
            <a:r>
              <a:rPr lang="es-ES" sz="1100" spc="-30" dirty="0">
                <a:solidFill>
                  <a:srgbClr val="142E4D"/>
                </a:solidFill>
                <a:effectLst/>
                <a:latin typeface="Montserrat" pitchFamily="2" charset="77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sz="1100" spc="-5" dirty="0">
                <a:solidFill>
                  <a:srgbClr val="142E4D"/>
                </a:solidFill>
                <a:effectLst/>
                <a:latin typeface="Montserrat" pitchFamily="2" charset="77"/>
                <a:ea typeface="Verdana" panose="020B0604030504040204" pitchFamily="34" charset="0"/>
                <a:cs typeface="Verdana" panose="020B0604030504040204" pitchFamily="34" charset="0"/>
              </a:rPr>
              <a:t>cierre</a:t>
            </a:r>
            <a:endParaRPr lang="es-MX" sz="1100" spc="-5" dirty="0">
              <a:solidFill>
                <a:srgbClr val="142E4D"/>
              </a:solidFill>
              <a:effectLst/>
              <a:latin typeface="Montserrat" pitchFamily="2" charset="77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s-MX" sz="1100" dirty="0">
              <a:solidFill>
                <a:srgbClr val="142E4D"/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1161793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9C9798-F38E-A363-D782-7B9DDA8D0A90}"/>
              </a:ext>
            </a:extLst>
          </p:cNvPr>
          <p:cNvSpPr txBox="1">
            <a:spLocks/>
          </p:cNvSpPr>
          <p:nvPr/>
        </p:nvSpPr>
        <p:spPr>
          <a:xfrm>
            <a:off x="2548985" y="624079"/>
            <a:ext cx="4265249" cy="9280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3200" b="1" dirty="0">
                <a:solidFill>
                  <a:srgbClr val="142E4D"/>
                </a:solidFill>
                <a:latin typeface="Montserrat" pitchFamily="2" charset="77"/>
              </a:rPr>
              <a:t>Imagen del evento</a:t>
            </a:r>
          </a:p>
        </p:txBody>
      </p:sp>
    </p:spTree>
    <p:extLst>
      <p:ext uri="{BB962C8B-B14F-4D97-AF65-F5344CB8AC3E}">
        <p14:creationId xmlns:p14="http://schemas.microsoft.com/office/powerpoint/2010/main" val="21453906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970AB4CD-6235-2DF1-DBB2-A34F626F63B8}"/>
              </a:ext>
            </a:extLst>
          </p:cNvPr>
          <p:cNvSpPr txBox="1">
            <a:spLocks/>
          </p:cNvSpPr>
          <p:nvPr/>
        </p:nvSpPr>
        <p:spPr>
          <a:xfrm>
            <a:off x="908535" y="846034"/>
            <a:ext cx="3901440" cy="8837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3200" b="1" dirty="0">
                <a:solidFill>
                  <a:srgbClr val="142E4D"/>
                </a:solidFill>
                <a:latin typeface="Montserrat" pitchFamily="2" charset="77"/>
              </a:rPr>
              <a:t>Croquis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4DE8FD7B-6E70-6795-DD97-8316AE0404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6011" y="588249"/>
            <a:ext cx="6765758" cy="5681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4093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92C476E4-D981-9D24-97C6-2EFBDB78BD96}"/>
              </a:ext>
            </a:extLst>
          </p:cNvPr>
          <p:cNvSpPr txBox="1">
            <a:spLocks/>
          </p:cNvSpPr>
          <p:nvPr/>
        </p:nvSpPr>
        <p:spPr>
          <a:xfrm>
            <a:off x="8494674" y="562791"/>
            <a:ext cx="2713257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3200" b="1" dirty="0">
                <a:solidFill>
                  <a:srgbClr val="142E4D"/>
                </a:solidFill>
                <a:latin typeface="Montserrat" pitchFamily="2" charset="77"/>
              </a:rPr>
              <a:t>Comisiones</a:t>
            </a:r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6A6EBE60-93B4-2732-B99A-5408F45944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1402483"/>
              </p:ext>
            </p:extLst>
          </p:nvPr>
        </p:nvGraphicFramePr>
        <p:xfrm>
          <a:off x="1219563" y="1607820"/>
          <a:ext cx="9870440" cy="386488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3645567">
                  <a:extLst>
                    <a:ext uri="{9D8B030D-6E8A-4147-A177-3AD203B41FA5}">
                      <a16:colId xmlns:a16="http://schemas.microsoft.com/office/drawing/2014/main" val="2171059586"/>
                    </a:ext>
                  </a:extLst>
                </a:gridCol>
                <a:gridCol w="6224873">
                  <a:extLst>
                    <a:ext uri="{9D8B030D-6E8A-4147-A177-3AD203B41FA5}">
                      <a16:colId xmlns:a16="http://schemas.microsoft.com/office/drawing/2014/main" val="4184003759"/>
                    </a:ext>
                  </a:extLst>
                </a:gridCol>
              </a:tblGrid>
              <a:tr h="352358">
                <a:tc>
                  <a:txBody>
                    <a:bodyPr/>
                    <a:lstStyle/>
                    <a:p>
                      <a:pPr marL="1197610" algn="ctr"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r>
                        <a:rPr lang="es-ES" sz="1400" b="1" dirty="0">
                          <a:solidFill>
                            <a:schemeClr val="bg1"/>
                          </a:solidFill>
                          <a:effectLst/>
                          <a:latin typeface="Montserrat" pitchFamily="2" charset="77"/>
                        </a:rPr>
                        <a:t>Responsables</a:t>
                      </a:r>
                      <a:endParaRPr lang="es-MX" sz="1400" b="1" dirty="0">
                        <a:solidFill>
                          <a:schemeClr val="bg1"/>
                        </a:solidFill>
                        <a:effectLst/>
                        <a:latin typeface="Montserrat" pitchFamily="2" charset="77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2E4D"/>
                    </a:solidFill>
                  </a:tcPr>
                </a:tc>
                <a:tc>
                  <a:txBody>
                    <a:bodyPr/>
                    <a:lstStyle/>
                    <a:p>
                      <a:pPr marL="1223645" algn="ctr"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r>
                        <a:rPr lang="es-ES" sz="1400" b="1" dirty="0">
                          <a:solidFill>
                            <a:schemeClr val="bg1"/>
                          </a:solidFill>
                          <a:effectLst/>
                          <a:latin typeface="Montserrat" pitchFamily="2" charset="77"/>
                        </a:rPr>
                        <a:t>Comisiones</a:t>
                      </a:r>
                      <a:endParaRPr lang="es-MX" sz="1400" b="1" dirty="0">
                        <a:solidFill>
                          <a:schemeClr val="bg1"/>
                        </a:solidFill>
                        <a:effectLst/>
                        <a:latin typeface="Montserrat" pitchFamily="2" charset="77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2E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5208633"/>
                  </a:ext>
                </a:extLst>
              </a:tr>
              <a:tr h="315528">
                <a:tc>
                  <a:txBody>
                    <a:bodyPr/>
                    <a:lstStyle/>
                    <a:p>
                      <a:pPr marL="87313" indent="139700">
                        <a:spcBef>
                          <a:spcPts val="315"/>
                        </a:spcBef>
                        <a:spcAft>
                          <a:spcPts val="0"/>
                        </a:spcAft>
                        <a:tabLst/>
                      </a:pPr>
                      <a:r>
                        <a:rPr lang="es-ES" sz="1100" b="0" i="0" dirty="0">
                          <a:solidFill>
                            <a:schemeClr val="bg1"/>
                          </a:solidFill>
                          <a:effectLst/>
                          <a:latin typeface="Montserrat Medium" pitchFamily="2" charset="77"/>
                        </a:rPr>
                        <a:t>Mtro.</a:t>
                      </a:r>
                      <a:r>
                        <a:rPr lang="es-ES" sz="1100" b="0" i="0" spc="105" dirty="0">
                          <a:solidFill>
                            <a:schemeClr val="bg1"/>
                          </a:solidFill>
                          <a:effectLst/>
                          <a:latin typeface="Montserrat Medium" pitchFamily="2" charset="77"/>
                        </a:rPr>
                        <a:t> </a:t>
                      </a:r>
                      <a:r>
                        <a:rPr lang="es-ES" sz="1100" b="0" i="0" dirty="0">
                          <a:solidFill>
                            <a:schemeClr val="bg1"/>
                          </a:solidFill>
                          <a:effectLst/>
                          <a:latin typeface="Montserrat Medium" pitchFamily="2" charset="77"/>
                        </a:rPr>
                        <a:t>Aldo Sánchez Cornejo</a:t>
                      </a:r>
                      <a:endParaRPr lang="es-MX" sz="1100" b="0" i="0" dirty="0">
                        <a:solidFill>
                          <a:schemeClr val="bg1"/>
                        </a:solidFill>
                        <a:effectLst/>
                        <a:latin typeface="Montserrat Medium" pitchFamily="2" charset="77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B445"/>
                    </a:solidFill>
                  </a:tcPr>
                </a:tc>
                <a:tc>
                  <a:txBody>
                    <a:bodyPr/>
                    <a:lstStyle/>
                    <a:p>
                      <a:pPr marL="273050" lvl="0" indent="0">
                        <a:spcBef>
                          <a:spcPts val="570"/>
                        </a:spcBef>
                        <a:spcAft>
                          <a:spcPts val="0"/>
                        </a:spcAft>
                        <a:buSzPts val="900"/>
                        <a:buFontTx/>
                        <a:buNone/>
                        <a:tabLst>
                          <a:tab pos="458788" algn="l"/>
                          <a:tab pos="460375" algn="l"/>
                        </a:tabLst>
                      </a:pPr>
                      <a:r>
                        <a:rPr lang="es-ES" sz="1100" b="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Conducción</a:t>
                      </a:r>
                      <a:r>
                        <a:rPr lang="es-ES" sz="1100" b="0" spc="25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 </a:t>
                      </a:r>
                      <a:r>
                        <a:rPr lang="es-ES" sz="1100" b="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del</a:t>
                      </a:r>
                      <a:r>
                        <a:rPr lang="es-ES" sz="1100" b="0" spc="25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 </a:t>
                      </a:r>
                      <a:r>
                        <a:rPr lang="es-ES" sz="1100" b="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evento</a:t>
                      </a:r>
                      <a:endParaRPr lang="es-MX" sz="1100" b="0" dirty="0">
                        <a:solidFill>
                          <a:srgbClr val="142E4D"/>
                        </a:solidFill>
                        <a:effectLst/>
                        <a:latin typeface="Montserrat" pitchFamily="2" charset="77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9569734"/>
                  </a:ext>
                </a:extLst>
              </a:tr>
              <a:tr h="223924">
                <a:tc>
                  <a:txBody>
                    <a:bodyPr/>
                    <a:lstStyle/>
                    <a:p>
                      <a:pPr marL="87313" indent="139700">
                        <a:lnSpc>
                          <a:spcPts val="1065"/>
                        </a:lnSpc>
                        <a:tabLst/>
                      </a:pPr>
                      <a:r>
                        <a:rPr lang="es-ES" sz="1100" b="0" i="0" dirty="0">
                          <a:solidFill>
                            <a:schemeClr val="bg1"/>
                          </a:solidFill>
                          <a:effectLst/>
                          <a:latin typeface="Montserrat Medium" pitchFamily="2" charset="77"/>
                        </a:rPr>
                        <a:t>Alumno</a:t>
                      </a:r>
                      <a:r>
                        <a:rPr lang="es-ES" sz="1100" b="0" i="0" spc="90" dirty="0">
                          <a:solidFill>
                            <a:schemeClr val="bg1"/>
                          </a:solidFill>
                          <a:effectLst/>
                          <a:latin typeface="Montserrat Medium" pitchFamily="2" charset="77"/>
                        </a:rPr>
                        <a:t> </a:t>
                      </a:r>
                      <a:r>
                        <a:rPr lang="es-ES" sz="1100" b="0" i="0" dirty="0">
                          <a:solidFill>
                            <a:schemeClr val="bg1"/>
                          </a:solidFill>
                          <a:effectLst/>
                          <a:latin typeface="Montserrat Medium" pitchFamily="2" charset="77"/>
                        </a:rPr>
                        <a:t>Pérez</a:t>
                      </a:r>
                      <a:r>
                        <a:rPr lang="es-ES" sz="1100" b="0" i="0" spc="90" dirty="0">
                          <a:solidFill>
                            <a:schemeClr val="bg1"/>
                          </a:solidFill>
                          <a:effectLst/>
                          <a:latin typeface="Montserrat Medium" pitchFamily="2" charset="77"/>
                        </a:rPr>
                        <a:t> </a:t>
                      </a:r>
                      <a:r>
                        <a:rPr lang="es-ES" sz="1100" b="0" i="0" dirty="0">
                          <a:solidFill>
                            <a:schemeClr val="bg1"/>
                          </a:solidFill>
                          <a:effectLst/>
                          <a:latin typeface="Montserrat Medium" pitchFamily="2" charset="77"/>
                        </a:rPr>
                        <a:t>Sierra</a:t>
                      </a:r>
                      <a:r>
                        <a:rPr lang="es-ES" sz="1100" b="0" i="0" spc="85" dirty="0">
                          <a:solidFill>
                            <a:schemeClr val="bg1"/>
                          </a:solidFill>
                          <a:effectLst/>
                          <a:latin typeface="Montserrat Medium" pitchFamily="2" charset="77"/>
                        </a:rPr>
                        <a:t> </a:t>
                      </a:r>
                      <a:r>
                        <a:rPr lang="es-ES" sz="1100" b="0" i="0" dirty="0" err="1">
                          <a:solidFill>
                            <a:schemeClr val="bg1"/>
                          </a:solidFill>
                          <a:effectLst/>
                          <a:latin typeface="Montserrat Medium" pitchFamily="2" charset="77"/>
                        </a:rPr>
                        <a:t>Yael</a:t>
                      </a:r>
                      <a:r>
                        <a:rPr lang="es-ES" sz="1100" b="0" i="0" spc="105" dirty="0">
                          <a:solidFill>
                            <a:schemeClr val="bg1"/>
                          </a:solidFill>
                          <a:effectLst/>
                          <a:latin typeface="Montserrat Medium" pitchFamily="2" charset="77"/>
                        </a:rPr>
                        <a:t> </a:t>
                      </a:r>
                      <a:r>
                        <a:rPr lang="es-ES" sz="1100" b="0" i="0" dirty="0" err="1">
                          <a:solidFill>
                            <a:schemeClr val="bg1"/>
                          </a:solidFill>
                          <a:effectLst/>
                          <a:latin typeface="Montserrat Medium" pitchFamily="2" charset="77"/>
                        </a:rPr>
                        <a:t>Hamayetzi</a:t>
                      </a:r>
                      <a:endParaRPr lang="es-MX" sz="1100" b="0" i="0" dirty="0">
                        <a:solidFill>
                          <a:schemeClr val="bg1"/>
                        </a:solidFill>
                        <a:effectLst/>
                        <a:latin typeface="Montserrat Medium" pitchFamily="2" charset="77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B445"/>
                    </a:solidFill>
                  </a:tcPr>
                </a:tc>
                <a:tc>
                  <a:txBody>
                    <a:bodyPr/>
                    <a:lstStyle/>
                    <a:p>
                      <a:pPr marL="493713" lvl="0" indent="-487363">
                        <a:spcBef>
                          <a:spcPts val="230"/>
                        </a:spcBef>
                        <a:spcAft>
                          <a:spcPts val="0"/>
                        </a:spcAft>
                        <a:buSzPts val="900"/>
                        <a:buFontTx/>
                        <a:buNone/>
                        <a:tabLst>
                          <a:tab pos="304800" algn="l"/>
                        </a:tabLst>
                      </a:pPr>
                      <a:r>
                        <a:rPr lang="es-ES" sz="1100" b="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       Efemérides</a:t>
                      </a:r>
                      <a:endParaRPr lang="es-MX" sz="1100" b="0" dirty="0">
                        <a:solidFill>
                          <a:srgbClr val="142E4D"/>
                        </a:solidFill>
                        <a:effectLst/>
                        <a:latin typeface="Montserrat" pitchFamily="2" charset="77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6107017"/>
                  </a:ext>
                </a:extLst>
              </a:tr>
              <a:tr h="236816">
                <a:tc>
                  <a:txBody>
                    <a:bodyPr/>
                    <a:lstStyle/>
                    <a:p>
                      <a:pPr marL="87313" indent="139700">
                        <a:spcBef>
                          <a:spcPts val="15"/>
                        </a:spcBef>
                        <a:spcAft>
                          <a:spcPts val="0"/>
                        </a:spcAft>
                        <a:tabLst/>
                      </a:pPr>
                      <a:r>
                        <a:rPr lang="es-ES" sz="1100" b="0" i="0" dirty="0">
                          <a:solidFill>
                            <a:schemeClr val="bg1"/>
                          </a:solidFill>
                          <a:effectLst/>
                          <a:latin typeface="Montserrat Medium" pitchFamily="2" charset="77"/>
                        </a:rPr>
                        <a:t>Alumno</a:t>
                      </a:r>
                      <a:r>
                        <a:rPr lang="es-ES" sz="1100" b="0" i="0" spc="-60" dirty="0">
                          <a:solidFill>
                            <a:schemeClr val="bg1"/>
                          </a:solidFill>
                          <a:effectLst/>
                          <a:latin typeface="Montserrat Medium" pitchFamily="2" charset="77"/>
                        </a:rPr>
                        <a:t> </a:t>
                      </a:r>
                      <a:r>
                        <a:rPr lang="es-ES" sz="1100" b="0" i="0" dirty="0">
                          <a:solidFill>
                            <a:schemeClr val="bg1"/>
                          </a:solidFill>
                          <a:effectLst/>
                          <a:latin typeface="Montserrat Medium" pitchFamily="2" charset="77"/>
                        </a:rPr>
                        <a:t>Escamilla</a:t>
                      </a:r>
                      <a:r>
                        <a:rPr lang="es-ES" sz="1100" b="0" i="0" spc="-60" dirty="0">
                          <a:solidFill>
                            <a:schemeClr val="bg1"/>
                          </a:solidFill>
                          <a:effectLst/>
                          <a:latin typeface="Montserrat Medium" pitchFamily="2" charset="77"/>
                        </a:rPr>
                        <a:t> </a:t>
                      </a:r>
                      <a:r>
                        <a:rPr lang="es-ES" sz="1100" b="0" i="0" dirty="0">
                          <a:solidFill>
                            <a:schemeClr val="bg1"/>
                          </a:solidFill>
                          <a:effectLst/>
                          <a:latin typeface="Montserrat Medium" pitchFamily="2" charset="77"/>
                        </a:rPr>
                        <a:t>Dorantes</a:t>
                      </a:r>
                      <a:r>
                        <a:rPr lang="es-ES" sz="1100" b="0" i="0" spc="-60" dirty="0">
                          <a:solidFill>
                            <a:schemeClr val="bg1"/>
                          </a:solidFill>
                          <a:effectLst/>
                          <a:latin typeface="Montserrat Medium" pitchFamily="2" charset="77"/>
                        </a:rPr>
                        <a:t> </a:t>
                      </a:r>
                      <a:r>
                        <a:rPr lang="es-ES" sz="1100" b="0" i="0" dirty="0">
                          <a:solidFill>
                            <a:schemeClr val="bg1"/>
                          </a:solidFill>
                          <a:effectLst/>
                          <a:latin typeface="Montserrat Medium" pitchFamily="2" charset="77"/>
                        </a:rPr>
                        <a:t>Luis</a:t>
                      </a:r>
                      <a:r>
                        <a:rPr lang="es-ES" sz="1100" b="0" i="0" spc="-55" dirty="0">
                          <a:solidFill>
                            <a:schemeClr val="bg1"/>
                          </a:solidFill>
                          <a:effectLst/>
                          <a:latin typeface="Montserrat Medium" pitchFamily="2" charset="77"/>
                        </a:rPr>
                        <a:t> </a:t>
                      </a:r>
                      <a:r>
                        <a:rPr lang="es-ES" sz="1100" b="0" i="0" dirty="0">
                          <a:solidFill>
                            <a:schemeClr val="bg1"/>
                          </a:solidFill>
                          <a:effectLst/>
                          <a:latin typeface="Montserrat Medium" pitchFamily="2" charset="77"/>
                        </a:rPr>
                        <a:t>Eduardo</a:t>
                      </a:r>
                      <a:endParaRPr lang="es-MX" sz="1100" b="0" i="0" dirty="0">
                        <a:solidFill>
                          <a:schemeClr val="bg1"/>
                        </a:solidFill>
                        <a:effectLst/>
                        <a:latin typeface="Montserrat Medium" pitchFamily="2" charset="77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B445"/>
                    </a:solidFill>
                  </a:tcPr>
                </a:tc>
                <a:tc>
                  <a:txBody>
                    <a:bodyPr/>
                    <a:lstStyle/>
                    <a:p>
                      <a:pPr marL="273050" indent="0">
                        <a:spcBef>
                          <a:spcPts val="280"/>
                        </a:spcBef>
                        <a:spcAft>
                          <a:spcPts val="0"/>
                        </a:spcAft>
                        <a:buFontTx/>
                        <a:buNone/>
                        <a:tabLst>
                          <a:tab pos="458788" algn="l"/>
                          <a:tab pos="460375" algn="l"/>
                        </a:tabLst>
                      </a:pPr>
                      <a:r>
                        <a:rPr lang="es-ES" sz="1100" b="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Valor</a:t>
                      </a:r>
                      <a:r>
                        <a:rPr lang="es-ES" sz="1100" b="0" spc="-6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 </a:t>
                      </a:r>
                      <a:r>
                        <a:rPr lang="es-ES" sz="1100" b="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del</a:t>
                      </a:r>
                      <a:r>
                        <a:rPr lang="es-ES" sz="1100" b="0" spc="-6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 </a:t>
                      </a:r>
                      <a:r>
                        <a:rPr lang="es-ES" sz="1100" b="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mes</a:t>
                      </a:r>
                      <a:endParaRPr lang="es-MX" sz="1100" b="0" dirty="0">
                        <a:solidFill>
                          <a:srgbClr val="142E4D"/>
                        </a:solidFill>
                        <a:effectLst/>
                        <a:latin typeface="Montserrat" pitchFamily="2" charset="77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863675"/>
                  </a:ext>
                </a:extLst>
              </a:tr>
              <a:tr h="279565">
                <a:tc>
                  <a:txBody>
                    <a:bodyPr/>
                    <a:lstStyle/>
                    <a:p>
                      <a:pPr marL="87313" indent="139700">
                        <a:spcBef>
                          <a:spcPts val="185"/>
                        </a:spcBef>
                        <a:spcAft>
                          <a:spcPts val="0"/>
                        </a:spcAft>
                        <a:tabLst/>
                      </a:pPr>
                      <a:r>
                        <a:rPr lang="es-ES" sz="1100" b="0" i="0" dirty="0">
                          <a:solidFill>
                            <a:schemeClr val="bg1"/>
                          </a:solidFill>
                          <a:effectLst/>
                          <a:latin typeface="Montserrat Medium" pitchFamily="2" charset="77"/>
                        </a:rPr>
                        <a:t>Alumnos</a:t>
                      </a:r>
                      <a:r>
                        <a:rPr lang="es-ES" sz="1100" b="0" i="0" spc="-40" dirty="0">
                          <a:solidFill>
                            <a:schemeClr val="bg1"/>
                          </a:solidFill>
                          <a:effectLst/>
                          <a:latin typeface="Montserrat Medium" pitchFamily="2" charset="77"/>
                        </a:rPr>
                        <a:t> </a:t>
                      </a:r>
                      <a:r>
                        <a:rPr lang="es-ES" sz="1100" b="0" i="0" dirty="0">
                          <a:solidFill>
                            <a:schemeClr val="bg1"/>
                          </a:solidFill>
                          <a:effectLst/>
                          <a:latin typeface="Montserrat Medium" pitchFamily="2" charset="77"/>
                        </a:rPr>
                        <a:t>del</a:t>
                      </a:r>
                      <a:r>
                        <a:rPr lang="es-ES" sz="1100" b="0" i="0" spc="-35" dirty="0">
                          <a:solidFill>
                            <a:schemeClr val="bg1"/>
                          </a:solidFill>
                          <a:effectLst/>
                          <a:latin typeface="Montserrat Medium" pitchFamily="2" charset="77"/>
                        </a:rPr>
                        <a:t> </a:t>
                      </a:r>
                      <a:r>
                        <a:rPr lang="es-ES" sz="1100" b="0" i="0" dirty="0">
                          <a:solidFill>
                            <a:schemeClr val="bg1"/>
                          </a:solidFill>
                          <a:effectLst/>
                          <a:latin typeface="Montserrat Medium" pitchFamily="2" charset="77"/>
                        </a:rPr>
                        <a:t>programa</a:t>
                      </a:r>
                      <a:r>
                        <a:rPr lang="es-ES" sz="1100" b="0" i="0" spc="-45" dirty="0">
                          <a:solidFill>
                            <a:schemeClr val="bg1"/>
                          </a:solidFill>
                          <a:effectLst/>
                          <a:latin typeface="Montserrat Medium" pitchFamily="2" charset="77"/>
                        </a:rPr>
                        <a:t> </a:t>
                      </a:r>
                      <a:r>
                        <a:rPr lang="es-ES" sz="1100" b="0" i="0" dirty="0">
                          <a:solidFill>
                            <a:schemeClr val="bg1"/>
                          </a:solidFill>
                          <a:effectLst/>
                          <a:latin typeface="Montserrat Medium" pitchFamily="2" charset="77"/>
                        </a:rPr>
                        <a:t>educativo</a:t>
                      </a:r>
                      <a:endParaRPr lang="es-MX" sz="1100" b="0" i="0" dirty="0">
                        <a:solidFill>
                          <a:schemeClr val="bg1"/>
                        </a:solidFill>
                        <a:effectLst/>
                        <a:latin typeface="Montserrat Medium" pitchFamily="2" charset="77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B445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spcBef>
                          <a:spcPts val="435"/>
                        </a:spcBef>
                        <a:spcAft>
                          <a:spcPts val="0"/>
                        </a:spcAft>
                        <a:buSzPts val="900"/>
                        <a:buFontTx/>
                        <a:buNone/>
                        <a:tabLst>
                          <a:tab pos="459740" algn="l"/>
                          <a:tab pos="460375" algn="l"/>
                        </a:tabLst>
                      </a:pPr>
                      <a:r>
                        <a:rPr lang="es-ES" sz="1100" b="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       Escolta</a:t>
                      </a:r>
                      <a:endParaRPr lang="es-MX" sz="1100" b="0" dirty="0">
                        <a:solidFill>
                          <a:srgbClr val="142E4D"/>
                        </a:solidFill>
                        <a:effectLst/>
                        <a:latin typeface="Montserrat" pitchFamily="2" charset="77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2272059"/>
                  </a:ext>
                </a:extLst>
              </a:tr>
              <a:tr h="274815">
                <a:tc>
                  <a:txBody>
                    <a:bodyPr/>
                    <a:lstStyle/>
                    <a:p>
                      <a:pPr marL="87313" indent="139700">
                        <a:spcBef>
                          <a:spcPts val="160"/>
                        </a:spcBef>
                        <a:spcAft>
                          <a:spcPts val="0"/>
                        </a:spcAft>
                        <a:tabLst/>
                      </a:pPr>
                      <a:r>
                        <a:rPr lang="es-ES" sz="1100" b="0" i="0" spc="-5" dirty="0">
                          <a:solidFill>
                            <a:schemeClr val="bg1"/>
                          </a:solidFill>
                          <a:effectLst/>
                          <a:latin typeface="Montserrat Medium" pitchFamily="2" charset="77"/>
                        </a:rPr>
                        <a:t>Mtra.</a:t>
                      </a:r>
                      <a:r>
                        <a:rPr lang="es-ES" sz="1100" b="0" i="0" spc="-45" dirty="0">
                          <a:solidFill>
                            <a:schemeClr val="bg1"/>
                          </a:solidFill>
                          <a:effectLst/>
                          <a:latin typeface="Montserrat Medium" pitchFamily="2" charset="77"/>
                        </a:rPr>
                        <a:t> </a:t>
                      </a:r>
                      <a:r>
                        <a:rPr lang="es-ES" sz="1100" b="0" i="0" spc="-5" dirty="0">
                          <a:solidFill>
                            <a:schemeClr val="bg1"/>
                          </a:solidFill>
                          <a:effectLst/>
                          <a:latin typeface="Montserrat Medium" pitchFamily="2" charset="77"/>
                        </a:rPr>
                        <a:t>Esmeralda</a:t>
                      </a:r>
                      <a:r>
                        <a:rPr lang="es-ES" sz="1100" b="0" i="0" spc="-55" dirty="0">
                          <a:solidFill>
                            <a:schemeClr val="bg1"/>
                          </a:solidFill>
                          <a:effectLst/>
                          <a:latin typeface="Montserrat Medium" pitchFamily="2" charset="77"/>
                        </a:rPr>
                        <a:t> </a:t>
                      </a:r>
                      <a:r>
                        <a:rPr lang="es-ES" sz="1100" b="0" i="0" spc="-5" dirty="0">
                          <a:solidFill>
                            <a:schemeClr val="bg1"/>
                          </a:solidFill>
                          <a:effectLst/>
                          <a:latin typeface="Montserrat Medium" pitchFamily="2" charset="77"/>
                        </a:rPr>
                        <a:t>García</a:t>
                      </a:r>
                      <a:r>
                        <a:rPr lang="es-ES" sz="1100" b="0" i="0" spc="-50" dirty="0">
                          <a:solidFill>
                            <a:schemeClr val="bg1"/>
                          </a:solidFill>
                          <a:effectLst/>
                          <a:latin typeface="Montserrat Medium" pitchFamily="2" charset="77"/>
                        </a:rPr>
                        <a:t> </a:t>
                      </a:r>
                      <a:r>
                        <a:rPr lang="es-ES" sz="1100" b="0" i="0" dirty="0">
                          <a:solidFill>
                            <a:schemeClr val="bg1"/>
                          </a:solidFill>
                          <a:effectLst/>
                          <a:latin typeface="Montserrat Medium" pitchFamily="2" charset="77"/>
                        </a:rPr>
                        <a:t>Maldonado</a:t>
                      </a:r>
                      <a:endParaRPr lang="es-MX" sz="1100" b="0" i="0" dirty="0">
                        <a:solidFill>
                          <a:schemeClr val="bg1"/>
                        </a:solidFill>
                        <a:effectLst/>
                        <a:latin typeface="Montserrat Medium" pitchFamily="2" charset="77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B445"/>
                    </a:solidFill>
                  </a:tcPr>
                </a:tc>
                <a:tc>
                  <a:txBody>
                    <a:bodyPr/>
                    <a:lstStyle/>
                    <a:p>
                      <a:pPr marL="273050" lvl="0" indent="0">
                        <a:spcBef>
                          <a:spcPts val="425"/>
                        </a:spcBef>
                        <a:spcAft>
                          <a:spcPts val="0"/>
                        </a:spcAft>
                        <a:buSzPts val="900"/>
                        <a:buFontTx/>
                        <a:buNone/>
                        <a:tabLst>
                          <a:tab pos="458788" algn="l"/>
                          <a:tab pos="460375" algn="l"/>
                        </a:tabLst>
                      </a:pPr>
                      <a:r>
                        <a:rPr lang="es-ES" sz="1100" b="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¿sabías</a:t>
                      </a:r>
                      <a:r>
                        <a:rPr lang="es-ES" sz="1100" b="0" spc="-4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 </a:t>
                      </a:r>
                      <a:r>
                        <a:rPr lang="es-ES" sz="1100" b="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que?</a:t>
                      </a:r>
                      <a:endParaRPr lang="es-MX" sz="1100" b="0" dirty="0">
                        <a:solidFill>
                          <a:srgbClr val="142E4D"/>
                        </a:solidFill>
                        <a:effectLst/>
                        <a:latin typeface="Montserrat" pitchFamily="2" charset="77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4904297"/>
                  </a:ext>
                </a:extLst>
              </a:tr>
              <a:tr h="276384">
                <a:tc>
                  <a:txBody>
                    <a:bodyPr/>
                    <a:lstStyle/>
                    <a:p>
                      <a:pPr marL="87313" indent="139700">
                        <a:spcBef>
                          <a:spcPts val="665"/>
                        </a:spcBef>
                        <a:spcAft>
                          <a:spcPts val="0"/>
                        </a:spcAft>
                        <a:tabLst/>
                      </a:pPr>
                      <a:r>
                        <a:rPr lang="es-ES" sz="1100" b="0" i="0" dirty="0">
                          <a:solidFill>
                            <a:schemeClr val="bg1"/>
                          </a:solidFill>
                          <a:effectLst/>
                          <a:latin typeface="Montserrat Medium" pitchFamily="2" charset="77"/>
                        </a:rPr>
                        <a:t>Alumno</a:t>
                      </a:r>
                      <a:r>
                        <a:rPr lang="es-ES" sz="1100" b="0" i="0" spc="-30" dirty="0">
                          <a:solidFill>
                            <a:schemeClr val="bg1"/>
                          </a:solidFill>
                          <a:effectLst/>
                          <a:latin typeface="Montserrat Medium" pitchFamily="2" charset="77"/>
                        </a:rPr>
                        <a:t> </a:t>
                      </a:r>
                      <a:r>
                        <a:rPr lang="es-ES" sz="1100" b="0" i="0" dirty="0">
                          <a:solidFill>
                            <a:schemeClr val="bg1"/>
                          </a:solidFill>
                          <a:effectLst/>
                          <a:latin typeface="Montserrat Medium" pitchFamily="2" charset="77"/>
                        </a:rPr>
                        <a:t>Cano</a:t>
                      </a:r>
                      <a:r>
                        <a:rPr lang="es-ES" sz="1100" b="0" i="0" spc="-35" dirty="0">
                          <a:solidFill>
                            <a:schemeClr val="bg1"/>
                          </a:solidFill>
                          <a:effectLst/>
                          <a:latin typeface="Montserrat Medium" pitchFamily="2" charset="77"/>
                        </a:rPr>
                        <a:t> </a:t>
                      </a:r>
                      <a:r>
                        <a:rPr lang="es-ES" sz="1100" b="0" i="0" dirty="0">
                          <a:solidFill>
                            <a:schemeClr val="bg1"/>
                          </a:solidFill>
                          <a:effectLst/>
                          <a:latin typeface="Montserrat Medium" pitchFamily="2" charset="77"/>
                        </a:rPr>
                        <a:t>Lozano</a:t>
                      </a:r>
                      <a:r>
                        <a:rPr lang="es-ES" sz="1100" b="0" i="0" spc="-40" dirty="0">
                          <a:solidFill>
                            <a:schemeClr val="bg1"/>
                          </a:solidFill>
                          <a:effectLst/>
                          <a:latin typeface="Montserrat Medium" pitchFamily="2" charset="77"/>
                        </a:rPr>
                        <a:t> </a:t>
                      </a:r>
                      <a:r>
                        <a:rPr lang="es-ES" sz="1100" b="0" i="0" dirty="0">
                          <a:solidFill>
                            <a:schemeClr val="bg1"/>
                          </a:solidFill>
                          <a:effectLst/>
                          <a:latin typeface="Montserrat Medium" pitchFamily="2" charset="77"/>
                        </a:rPr>
                        <a:t>Gustavo</a:t>
                      </a:r>
                      <a:endParaRPr lang="es-MX" sz="1100" b="0" i="0" dirty="0">
                        <a:solidFill>
                          <a:schemeClr val="bg1"/>
                        </a:solidFill>
                        <a:effectLst/>
                        <a:latin typeface="Montserrat Medium" pitchFamily="2" charset="77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B445"/>
                    </a:solidFill>
                  </a:tcPr>
                </a:tc>
                <a:tc>
                  <a:txBody>
                    <a:bodyPr/>
                    <a:lstStyle/>
                    <a:p>
                      <a:pPr marL="273050" lvl="0" indent="0">
                        <a:spcBef>
                          <a:spcPts val="930"/>
                        </a:spcBef>
                        <a:spcAft>
                          <a:spcPts val="0"/>
                        </a:spcAft>
                        <a:buSzPts val="900"/>
                        <a:buFontTx/>
                        <a:buNone/>
                        <a:tabLst>
                          <a:tab pos="458788" algn="l"/>
                          <a:tab pos="460375" algn="l"/>
                        </a:tabLst>
                      </a:pPr>
                      <a:r>
                        <a:rPr lang="es-ES" sz="1100" b="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Juramento</a:t>
                      </a:r>
                      <a:r>
                        <a:rPr lang="es-ES" sz="1100" b="0" spc="-2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 </a:t>
                      </a:r>
                      <a:r>
                        <a:rPr lang="es-ES" sz="1100" b="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a</a:t>
                      </a:r>
                      <a:r>
                        <a:rPr lang="es-ES" sz="1100" b="0" spc="-2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 </a:t>
                      </a:r>
                      <a:r>
                        <a:rPr lang="es-ES" sz="1100" b="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la</a:t>
                      </a:r>
                      <a:r>
                        <a:rPr lang="es-ES" sz="1100" b="0" spc="-25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 </a:t>
                      </a:r>
                      <a:r>
                        <a:rPr lang="es-ES" sz="1100" b="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bandera</a:t>
                      </a:r>
                      <a:endParaRPr lang="es-MX" sz="1100" b="0" dirty="0">
                        <a:solidFill>
                          <a:srgbClr val="142E4D"/>
                        </a:solidFill>
                        <a:effectLst/>
                        <a:latin typeface="Montserrat" pitchFamily="2" charset="77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5103290"/>
                  </a:ext>
                </a:extLst>
              </a:tr>
              <a:tr h="236482">
                <a:tc>
                  <a:txBody>
                    <a:bodyPr/>
                    <a:lstStyle/>
                    <a:p>
                      <a:pPr marL="87313" indent="139700">
                        <a:spcBef>
                          <a:spcPts val="675"/>
                        </a:spcBef>
                        <a:spcAft>
                          <a:spcPts val="0"/>
                        </a:spcAft>
                        <a:tabLst/>
                      </a:pPr>
                      <a:r>
                        <a:rPr lang="es-ES" sz="1100" b="0" i="0" dirty="0">
                          <a:solidFill>
                            <a:schemeClr val="bg1"/>
                          </a:solidFill>
                          <a:effectLst/>
                          <a:latin typeface="Montserrat Medium" pitchFamily="2" charset="77"/>
                        </a:rPr>
                        <a:t>Cruz</a:t>
                      </a:r>
                      <a:r>
                        <a:rPr lang="es-ES" sz="1100" b="0" i="0" spc="75" dirty="0">
                          <a:solidFill>
                            <a:schemeClr val="bg1"/>
                          </a:solidFill>
                          <a:effectLst/>
                          <a:latin typeface="Montserrat Medium" pitchFamily="2" charset="77"/>
                        </a:rPr>
                        <a:t> </a:t>
                      </a:r>
                      <a:r>
                        <a:rPr lang="es-ES" sz="1100" b="0" i="0" dirty="0">
                          <a:solidFill>
                            <a:schemeClr val="bg1"/>
                          </a:solidFill>
                          <a:effectLst/>
                          <a:latin typeface="Montserrat Medium" pitchFamily="2" charset="77"/>
                        </a:rPr>
                        <a:t>Salas</a:t>
                      </a:r>
                      <a:r>
                        <a:rPr lang="es-ES" sz="1100" b="0" i="0" spc="85" dirty="0">
                          <a:solidFill>
                            <a:schemeClr val="bg1"/>
                          </a:solidFill>
                          <a:effectLst/>
                          <a:latin typeface="Montserrat Medium" pitchFamily="2" charset="77"/>
                        </a:rPr>
                        <a:t> </a:t>
                      </a:r>
                      <a:r>
                        <a:rPr lang="es-ES" sz="1100" b="0" i="0" dirty="0">
                          <a:solidFill>
                            <a:schemeClr val="bg1"/>
                          </a:solidFill>
                          <a:effectLst/>
                          <a:latin typeface="Montserrat Medium" pitchFamily="2" charset="77"/>
                        </a:rPr>
                        <a:t>Marcos</a:t>
                      </a:r>
                      <a:r>
                        <a:rPr lang="es-ES" sz="1100" b="0" i="0" spc="80" dirty="0">
                          <a:solidFill>
                            <a:schemeClr val="bg1"/>
                          </a:solidFill>
                          <a:effectLst/>
                          <a:latin typeface="Montserrat Medium" pitchFamily="2" charset="77"/>
                        </a:rPr>
                        <a:t> </a:t>
                      </a:r>
                      <a:r>
                        <a:rPr lang="es-ES" sz="1100" b="0" i="0" dirty="0">
                          <a:solidFill>
                            <a:schemeClr val="bg1"/>
                          </a:solidFill>
                          <a:effectLst/>
                          <a:latin typeface="Montserrat Medium" pitchFamily="2" charset="77"/>
                        </a:rPr>
                        <a:t>Hernán</a:t>
                      </a:r>
                      <a:endParaRPr lang="es-MX" sz="1100" b="0" i="0" dirty="0">
                        <a:solidFill>
                          <a:schemeClr val="bg1"/>
                        </a:solidFill>
                        <a:effectLst/>
                        <a:latin typeface="Montserrat Medium" pitchFamily="2" charset="77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B445"/>
                    </a:solidFill>
                  </a:tcPr>
                </a:tc>
                <a:tc>
                  <a:txBody>
                    <a:bodyPr/>
                    <a:lstStyle/>
                    <a:p>
                      <a:pPr marL="273050" lvl="0" indent="0">
                        <a:spcBef>
                          <a:spcPts val="940"/>
                        </a:spcBef>
                        <a:spcAft>
                          <a:spcPts val="0"/>
                        </a:spcAft>
                        <a:buSzPts val="900"/>
                        <a:buFontTx/>
                        <a:buNone/>
                        <a:tabLst>
                          <a:tab pos="458788" algn="l"/>
                          <a:tab pos="460375" algn="l"/>
                        </a:tabLst>
                      </a:pPr>
                      <a:r>
                        <a:rPr lang="es-ES" sz="1100" b="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Himno</a:t>
                      </a:r>
                      <a:r>
                        <a:rPr lang="es-ES" sz="1100" b="0" spc="35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 </a:t>
                      </a:r>
                      <a:r>
                        <a:rPr lang="es-ES" sz="1100" b="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nacional</a:t>
                      </a:r>
                      <a:r>
                        <a:rPr lang="es-ES" sz="1100" b="0" spc="3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 </a:t>
                      </a:r>
                      <a:r>
                        <a:rPr lang="es-ES" sz="1100" b="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mexicano</a:t>
                      </a:r>
                      <a:endParaRPr lang="es-MX" sz="1100" b="0" dirty="0">
                        <a:solidFill>
                          <a:srgbClr val="142E4D"/>
                        </a:solidFill>
                        <a:effectLst/>
                        <a:latin typeface="Montserrat" pitchFamily="2" charset="77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3133081"/>
                  </a:ext>
                </a:extLst>
              </a:tr>
              <a:tr h="254622">
                <a:tc>
                  <a:txBody>
                    <a:bodyPr/>
                    <a:lstStyle/>
                    <a:p>
                      <a:pPr marL="87313" indent="139700">
                        <a:spcBef>
                          <a:spcPts val="675"/>
                        </a:spcBef>
                        <a:spcAft>
                          <a:spcPts val="0"/>
                        </a:spcAft>
                        <a:tabLst/>
                      </a:pPr>
                      <a:r>
                        <a:rPr lang="es-ES" sz="1100" b="0" i="0" spc="-5" dirty="0">
                          <a:solidFill>
                            <a:schemeClr val="bg1"/>
                          </a:solidFill>
                          <a:effectLst/>
                          <a:latin typeface="Montserrat Medium" pitchFamily="2" charset="77"/>
                        </a:rPr>
                        <a:t>Dirección</a:t>
                      </a:r>
                      <a:r>
                        <a:rPr lang="es-ES" sz="1100" b="0" i="0" spc="-50" dirty="0">
                          <a:solidFill>
                            <a:schemeClr val="bg1"/>
                          </a:solidFill>
                          <a:effectLst/>
                          <a:latin typeface="Montserrat Medium" pitchFamily="2" charset="77"/>
                        </a:rPr>
                        <a:t> </a:t>
                      </a:r>
                      <a:r>
                        <a:rPr lang="es-ES" sz="1100" b="0" i="0" spc="-5" dirty="0">
                          <a:solidFill>
                            <a:schemeClr val="bg1"/>
                          </a:solidFill>
                          <a:effectLst/>
                          <a:latin typeface="Montserrat Medium" pitchFamily="2" charset="77"/>
                        </a:rPr>
                        <a:t>de</a:t>
                      </a:r>
                      <a:r>
                        <a:rPr lang="es-ES" sz="1100" b="0" i="0" spc="-50" dirty="0">
                          <a:solidFill>
                            <a:schemeClr val="bg1"/>
                          </a:solidFill>
                          <a:effectLst/>
                          <a:latin typeface="Montserrat Medium" pitchFamily="2" charset="77"/>
                        </a:rPr>
                        <a:t> </a:t>
                      </a:r>
                      <a:r>
                        <a:rPr lang="es-ES" sz="1100" b="0" i="0" spc="-5" dirty="0">
                          <a:solidFill>
                            <a:schemeClr val="bg1"/>
                          </a:solidFill>
                          <a:effectLst/>
                          <a:latin typeface="Montserrat Medium" pitchFamily="2" charset="77"/>
                        </a:rPr>
                        <a:t>Ingeniería</a:t>
                      </a:r>
                      <a:r>
                        <a:rPr lang="es-ES" sz="1100" b="0" i="0" spc="-55" dirty="0">
                          <a:solidFill>
                            <a:schemeClr val="bg1"/>
                          </a:solidFill>
                          <a:effectLst/>
                          <a:latin typeface="Montserrat Medium" pitchFamily="2" charset="77"/>
                        </a:rPr>
                        <a:t> </a:t>
                      </a:r>
                      <a:r>
                        <a:rPr lang="es-ES" sz="1100" b="0" i="0" spc="-5" dirty="0">
                          <a:solidFill>
                            <a:schemeClr val="bg1"/>
                          </a:solidFill>
                          <a:effectLst/>
                          <a:latin typeface="Montserrat Medium" pitchFamily="2" charset="77"/>
                        </a:rPr>
                        <a:t>en</a:t>
                      </a:r>
                      <a:r>
                        <a:rPr lang="es-ES" sz="1100" b="0" i="0" spc="-45" dirty="0">
                          <a:solidFill>
                            <a:schemeClr val="bg1"/>
                          </a:solidFill>
                          <a:effectLst/>
                          <a:latin typeface="Montserrat Medium" pitchFamily="2" charset="77"/>
                        </a:rPr>
                        <a:t> </a:t>
                      </a:r>
                      <a:r>
                        <a:rPr lang="es-ES" sz="1100" b="0" i="0" spc="-5" dirty="0">
                          <a:solidFill>
                            <a:schemeClr val="bg1"/>
                          </a:solidFill>
                          <a:effectLst/>
                          <a:latin typeface="Montserrat Medium" pitchFamily="2" charset="77"/>
                        </a:rPr>
                        <a:t>Energía</a:t>
                      </a:r>
                      <a:endParaRPr lang="es-MX" sz="1100" b="0" i="0" dirty="0">
                        <a:solidFill>
                          <a:schemeClr val="bg1"/>
                        </a:solidFill>
                        <a:effectLst/>
                        <a:latin typeface="Montserrat Medium" pitchFamily="2" charset="77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B445"/>
                    </a:solidFill>
                  </a:tcPr>
                </a:tc>
                <a:tc>
                  <a:txBody>
                    <a:bodyPr/>
                    <a:lstStyle/>
                    <a:p>
                      <a:pPr marL="273050" lvl="0" indent="0">
                        <a:spcBef>
                          <a:spcPts val="940"/>
                        </a:spcBef>
                        <a:spcAft>
                          <a:spcPts val="0"/>
                        </a:spcAft>
                        <a:buSzPts val="900"/>
                        <a:buFontTx/>
                        <a:buNone/>
                        <a:tabLst>
                          <a:tab pos="458788" algn="l"/>
                          <a:tab pos="460375" algn="l"/>
                        </a:tabLst>
                      </a:pPr>
                      <a:r>
                        <a:rPr lang="es-ES" sz="1100" b="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Coordinación del</a:t>
                      </a:r>
                      <a:r>
                        <a:rPr lang="es-ES" sz="1100" b="0" spc="-5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 </a:t>
                      </a:r>
                      <a:r>
                        <a:rPr lang="es-ES" sz="1100" b="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evento</a:t>
                      </a:r>
                      <a:endParaRPr lang="es-MX" sz="1100" b="0" dirty="0">
                        <a:solidFill>
                          <a:srgbClr val="142E4D"/>
                        </a:solidFill>
                        <a:effectLst/>
                        <a:latin typeface="Montserrat" pitchFamily="2" charset="77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2094098"/>
                  </a:ext>
                </a:extLst>
              </a:tr>
              <a:tr h="307139">
                <a:tc>
                  <a:txBody>
                    <a:bodyPr/>
                    <a:lstStyle/>
                    <a:p>
                      <a:pPr marL="227013" indent="0">
                        <a:tabLst/>
                      </a:pPr>
                      <a:r>
                        <a:rPr lang="es-ES" sz="1100" b="0" i="0" dirty="0">
                          <a:solidFill>
                            <a:schemeClr val="bg1"/>
                          </a:solidFill>
                          <a:effectLst/>
                          <a:latin typeface="Montserrat Medium" pitchFamily="2" charset="77"/>
                        </a:rPr>
                        <a:t> </a:t>
                      </a:r>
                      <a:r>
                        <a:rPr lang="es-ES" sz="1100" b="0" i="0" spc="-5" dirty="0">
                          <a:solidFill>
                            <a:schemeClr val="bg1"/>
                          </a:solidFill>
                          <a:effectLst/>
                          <a:latin typeface="Montserrat Medium" pitchFamily="2" charset="77"/>
                        </a:rPr>
                        <a:t>Subdirección</a:t>
                      </a:r>
                      <a:r>
                        <a:rPr lang="es-ES" sz="1100" b="0" i="0" spc="-55" dirty="0">
                          <a:solidFill>
                            <a:schemeClr val="bg1"/>
                          </a:solidFill>
                          <a:effectLst/>
                          <a:latin typeface="Montserrat Medium" pitchFamily="2" charset="77"/>
                        </a:rPr>
                        <a:t> </a:t>
                      </a:r>
                      <a:r>
                        <a:rPr lang="es-ES" sz="1100" b="0" i="0" spc="-5" dirty="0">
                          <a:solidFill>
                            <a:schemeClr val="bg1"/>
                          </a:solidFill>
                          <a:effectLst/>
                          <a:latin typeface="Montserrat Medium" pitchFamily="2" charset="77"/>
                        </a:rPr>
                        <a:t>de</a:t>
                      </a:r>
                      <a:r>
                        <a:rPr lang="es-ES" sz="1100" b="0" i="0" spc="-55" dirty="0">
                          <a:solidFill>
                            <a:schemeClr val="bg1"/>
                          </a:solidFill>
                          <a:effectLst/>
                          <a:latin typeface="Montserrat Medium" pitchFamily="2" charset="77"/>
                        </a:rPr>
                        <a:t> </a:t>
                      </a:r>
                      <a:r>
                        <a:rPr lang="es-ES" sz="1100" b="0" i="0" spc="-5" dirty="0">
                          <a:solidFill>
                            <a:schemeClr val="bg1"/>
                          </a:solidFill>
                          <a:effectLst/>
                          <a:latin typeface="Montserrat Medium" pitchFamily="2" charset="77"/>
                        </a:rPr>
                        <a:t>Recursos</a:t>
                      </a:r>
                      <a:r>
                        <a:rPr lang="es-ES" sz="1100" b="0" i="0" spc="-35" dirty="0">
                          <a:solidFill>
                            <a:schemeClr val="bg1"/>
                          </a:solidFill>
                          <a:effectLst/>
                          <a:latin typeface="Montserrat Medium" pitchFamily="2" charset="77"/>
                        </a:rPr>
                        <a:t> </a:t>
                      </a:r>
                      <a:r>
                        <a:rPr lang="es-ES" sz="1100" b="0" i="0" dirty="0">
                          <a:solidFill>
                            <a:schemeClr val="bg1"/>
                          </a:solidFill>
                          <a:effectLst/>
                          <a:latin typeface="Montserrat Medium" pitchFamily="2" charset="77"/>
                        </a:rPr>
                        <a:t>Materiales</a:t>
                      </a:r>
                      <a:endParaRPr lang="es-MX" sz="1100" b="0" i="0" dirty="0">
                        <a:solidFill>
                          <a:schemeClr val="bg1"/>
                        </a:solidFill>
                        <a:effectLst/>
                        <a:latin typeface="Montserrat Medium" pitchFamily="2" charset="77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B445"/>
                    </a:solidFill>
                  </a:tcPr>
                </a:tc>
                <a:tc>
                  <a:txBody>
                    <a:bodyPr/>
                    <a:lstStyle/>
                    <a:p>
                      <a:pPr marL="273050" indent="0">
                        <a:spcBef>
                          <a:spcPts val="25"/>
                        </a:spcBef>
                        <a:buFontTx/>
                        <a:buNone/>
                        <a:tabLst/>
                      </a:pPr>
                      <a:r>
                        <a:rPr lang="es-ES" sz="1100" b="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Apoyo</a:t>
                      </a:r>
                      <a:r>
                        <a:rPr lang="es-ES" sz="1100" b="0" spc="-6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 </a:t>
                      </a:r>
                      <a:r>
                        <a:rPr lang="es-ES" sz="1100" b="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técnico</a:t>
                      </a:r>
                      <a:r>
                        <a:rPr lang="es-ES" sz="1100" b="0" spc="-6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 </a:t>
                      </a:r>
                      <a:r>
                        <a:rPr lang="es-ES" sz="1100" b="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en</a:t>
                      </a:r>
                      <a:r>
                        <a:rPr lang="es-ES" sz="1100" b="0" spc="-55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 </a:t>
                      </a:r>
                      <a:r>
                        <a:rPr lang="es-ES" sz="1100" b="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audio,</a:t>
                      </a:r>
                      <a:r>
                        <a:rPr lang="es-ES" sz="1100" b="0" spc="-6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 </a:t>
                      </a:r>
                      <a:r>
                        <a:rPr lang="es-ES" sz="1100" b="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pódium,</a:t>
                      </a:r>
                      <a:r>
                        <a:rPr lang="es-ES" sz="1100" b="0" spc="-55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 </a:t>
                      </a:r>
                      <a:r>
                        <a:rPr lang="es-ES" sz="1100" b="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1</a:t>
                      </a:r>
                      <a:r>
                        <a:rPr lang="es-ES" sz="1100" b="0" spc="-55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 </a:t>
                      </a:r>
                      <a:r>
                        <a:rPr lang="es-ES" sz="1100" b="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micrófono</a:t>
                      </a:r>
                      <a:r>
                        <a:rPr lang="es-ES" sz="1100" b="0" spc="-4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 </a:t>
                      </a:r>
                      <a:r>
                        <a:rPr lang="es-ES" sz="1100" b="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con</a:t>
                      </a:r>
                      <a:r>
                        <a:rPr lang="es-ES" sz="1100" b="0" spc="-5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 </a:t>
                      </a:r>
                      <a:r>
                        <a:rPr lang="es-ES" sz="1100" b="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pedestal,</a:t>
                      </a:r>
                      <a:endParaRPr lang="es-MX" sz="1100" b="0" dirty="0">
                        <a:solidFill>
                          <a:srgbClr val="142E4D"/>
                        </a:solidFill>
                        <a:effectLst/>
                        <a:latin typeface="Montserrat" pitchFamily="2" charset="77"/>
                      </a:endParaRPr>
                    </a:p>
                    <a:p>
                      <a:pPr marL="273050" lvl="0" indent="0">
                        <a:buSzPts val="900"/>
                        <a:buFontTx/>
                        <a:buNone/>
                        <a:tabLst>
                          <a:tab pos="458788" algn="l"/>
                          <a:tab pos="460375" algn="l"/>
                        </a:tabLst>
                      </a:pPr>
                      <a:r>
                        <a:rPr lang="es-ES" sz="1100" b="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laptop</a:t>
                      </a:r>
                      <a:r>
                        <a:rPr lang="es-ES" sz="1100" b="0" spc="-45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 </a:t>
                      </a:r>
                      <a:r>
                        <a:rPr lang="es-ES" sz="1100" b="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para</a:t>
                      </a:r>
                      <a:r>
                        <a:rPr lang="es-ES" sz="1100" b="0" spc="-5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 </a:t>
                      </a:r>
                      <a:r>
                        <a:rPr lang="es-ES" sz="1100" b="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audio,</a:t>
                      </a:r>
                      <a:r>
                        <a:rPr lang="es-ES" sz="1100" b="0" spc="-35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 </a:t>
                      </a:r>
                      <a:r>
                        <a:rPr lang="es-ES" sz="1100" b="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pista</a:t>
                      </a:r>
                      <a:r>
                        <a:rPr lang="es-ES" sz="1100" b="0" spc="-45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 </a:t>
                      </a:r>
                      <a:r>
                        <a:rPr lang="es-ES" sz="1100" b="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del</a:t>
                      </a:r>
                      <a:r>
                        <a:rPr lang="es-ES" sz="1100" b="0" spc="-5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 </a:t>
                      </a:r>
                      <a:r>
                        <a:rPr lang="es-ES" sz="1100" b="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Himno</a:t>
                      </a:r>
                      <a:r>
                        <a:rPr lang="es-ES" sz="1100" b="0" spc="-4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 </a:t>
                      </a:r>
                      <a:r>
                        <a:rPr lang="es-ES" sz="1100" b="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nacional</a:t>
                      </a:r>
                      <a:r>
                        <a:rPr lang="es-ES" sz="1100" b="0" spc="-4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 </a:t>
                      </a:r>
                      <a:r>
                        <a:rPr lang="es-ES" sz="1100" b="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mexicano</a:t>
                      </a:r>
                      <a:r>
                        <a:rPr lang="es-ES" sz="1100" b="0" spc="-4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 </a:t>
                      </a:r>
                      <a:r>
                        <a:rPr lang="es-ES" sz="1100" b="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e</a:t>
                      </a:r>
                      <a:r>
                        <a:rPr lang="es-ES" sz="1100" b="0" spc="-5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 </a:t>
                      </a:r>
                      <a:r>
                        <a:rPr lang="es-ES" sz="1100" b="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Himno</a:t>
                      </a:r>
                      <a:r>
                        <a:rPr lang="es-ES" sz="1100" b="0" spc="-45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 </a:t>
                      </a:r>
                      <a:r>
                        <a:rPr lang="es-ES" sz="1100" b="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al</a:t>
                      </a:r>
                      <a:r>
                        <a:rPr lang="es-ES" sz="1100" b="0" spc="-45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 </a:t>
                      </a:r>
                    </a:p>
                    <a:p>
                      <a:pPr marL="273050" lvl="0" indent="0">
                        <a:buSzPts val="900"/>
                        <a:buFontTx/>
                        <a:buNone/>
                        <a:tabLst>
                          <a:tab pos="458788" algn="l"/>
                          <a:tab pos="460375" algn="l"/>
                        </a:tabLst>
                      </a:pPr>
                      <a:r>
                        <a:rPr lang="es-ES" sz="1100" b="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Estado</a:t>
                      </a:r>
                      <a:r>
                        <a:rPr lang="es-ES" sz="1100" b="0" spc="-45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 </a:t>
                      </a:r>
                      <a:r>
                        <a:rPr lang="es-ES" sz="1100" b="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de</a:t>
                      </a:r>
                      <a:r>
                        <a:rPr lang="es-ES" sz="1100" b="0" spc="-5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 </a:t>
                      </a:r>
                      <a:r>
                        <a:rPr lang="es-ES" sz="1100" b="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Hidalgo,</a:t>
                      </a:r>
                      <a:r>
                        <a:rPr lang="es-ES" sz="1100" b="0" spc="-3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 </a:t>
                      </a:r>
                      <a:r>
                        <a:rPr lang="es-ES" sz="1100" b="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1</a:t>
                      </a:r>
                      <a:r>
                        <a:rPr lang="es-ES" sz="1100" b="0" spc="-285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 </a:t>
                      </a:r>
                      <a:r>
                        <a:rPr lang="es-ES" sz="1100" b="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persona</a:t>
                      </a:r>
                      <a:r>
                        <a:rPr lang="es-ES" sz="1100" b="0" spc="-85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 </a:t>
                      </a:r>
                      <a:r>
                        <a:rPr lang="es-ES" sz="1100" b="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para</a:t>
                      </a:r>
                      <a:r>
                        <a:rPr lang="es-ES" sz="1100" b="0" spc="-85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 </a:t>
                      </a:r>
                      <a:r>
                        <a:rPr lang="es-ES" sz="1100" b="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apoyo,</a:t>
                      </a:r>
                      <a:endParaRPr lang="es-MX" sz="1100" b="0" dirty="0">
                        <a:solidFill>
                          <a:srgbClr val="142E4D"/>
                        </a:solidFill>
                        <a:effectLst/>
                        <a:latin typeface="Montserrat" pitchFamily="2" charset="77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8175337"/>
                  </a:ext>
                </a:extLst>
              </a:tr>
              <a:tr h="566762">
                <a:tc>
                  <a:txBody>
                    <a:bodyPr/>
                    <a:lstStyle/>
                    <a:p>
                      <a:pPr marL="87313" marR="311150" indent="139700">
                        <a:lnSpc>
                          <a:spcPct val="150000"/>
                        </a:lnSpc>
                        <a:spcBef>
                          <a:spcPts val="725"/>
                        </a:spcBef>
                        <a:spcAft>
                          <a:spcPts val="0"/>
                        </a:spcAft>
                        <a:tabLst/>
                      </a:pPr>
                      <a:r>
                        <a:rPr lang="es-ES" sz="1100" b="0" i="0" spc="-5" dirty="0">
                          <a:solidFill>
                            <a:schemeClr val="bg1"/>
                          </a:solidFill>
                          <a:effectLst/>
                          <a:latin typeface="Montserrat Medium" pitchFamily="2" charset="77"/>
                        </a:rPr>
                        <a:t>Subdirección</a:t>
                      </a:r>
                      <a:r>
                        <a:rPr lang="es-ES" sz="1100" b="0" i="0" spc="-50" dirty="0">
                          <a:solidFill>
                            <a:schemeClr val="bg1"/>
                          </a:solidFill>
                          <a:effectLst/>
                          <a:latin typeface="Montserrat Medium" pitchFamily="2" charset="77"/>
                        </a:rPr>
                        <a:t> </a:t>
                      </a:r>
                      <a:r>
                        <a:rPr lang="es-ES" sz="1100" b="0" i="0" dirty="0">
                          <a:solidFill>
                            <a:schemeClr val="bg1"/>
                          </a:solidFill>
                          <a:effectLst/>
                          <a:latin typeface="Montserrat Medium" pitchFamily="2" charset="77"/>
                        </a:rPr>
                        <a:t>de</a:t>
                      </a:r>
                      <a:r>
                        <a:rPr lang="es-ES" sz="1100" b="0" i="0" spc="-55" dirty="0">
                          <a:solidFill>
                            <a:schemeClr val="bg1"/>
                          </a:solidFill>
                          <a:effectLst/>
                          <a:latin typeface="Montserrat Medium" pitchFamily="2" charset="77"/>
                        </a:rPr>
                        <a:t> </a:t>
                      </a:r>
                      <a:r>
                        <a:rPr lang="es-ES" sz="1100" b="0" i="0" dirty="0">
                          <a:solidFill>
                            <a:schemeClr val="bg1"/>
                          </a:solidFill>
                          <a:effectLst/>
                          <a:latin typeface="Montserrat Medium" pitchFamily="2" charset="77"/>
                        </a:rPr>
                        <a:t>Vinculación,</a:t>
                      </a:r>
                      <a:r>
                        <a:rPr lang="es-ES" sz="1100" b="0" i="0" spc="-40" dirty="0">
                          <a:solidFill>
                            <a:schemeClr val="bg1"/>
                          </a:solidFill>
                          <a:effectLst/>
                          <a:latin typeface="Montserrat Medium" pitchFamily="2" charset="77"/>
                        </a:rPr>
                        <a:t> </a:t>
                      </a:r>
                      <a:r>
                        <a:rPr lang="es-ES" sz="1100" b="0" i="0" dirty="0">
                          <a:solidFill>
                            <a:schemeClr val="bg1"/>
                          </a:solidFill>
                          <a:effectLst/>
                          <a:latin typeface="Montserrat Medium" pitchFamily="2" charset="77"/>
                        </a:rPr>
                        <a:t>Extensión</a:t>
                      </a:r>
                      <a:r>
                        <a:rPr lang="es-ES" sz="1100" b="0" i="0" spc="-50" dirty="0">
                          <a:solidFill>
                            <a:schemeClr val="bg1"/>
                          </a:solidFill>
                          <a:effectLst/>
                          <a:latin typeface="Montserrat Medium" pitchFamily="2" charset="77"/>
                        </a:rPr>
                        <a:t> </a:t>
                      </a:r>
                      <a:r>
                        <a:rPr lang="es-ES" sz="1100" b="0" i="0" dirty="0">
                          <a:solidFill>
                            <a:schemeClr val="bg1"/>
                          </a:solidFill>
                          <a:effectLst/>
                          <a:latin typeface="Montserrat Medium" pitchFamily="2" charset="77"/>
                        </a:rPr>
                        <a:t>y</a:t>
                      </a:r>
                      <a:endParaRPr lang="es-ES" sz="1100" b="0" i="0" spc="-280" dirty="0">
                        <a:solidFill>
                          <a:schemeClr val="bg1"/>
                        </a:solidFill>
                        <a:effectLst/>
                        <a:latin typeface="Montserrat Medium" pitchFamily="2" charset="77"/>
                      </a:endParaRPr>
                    </a:p>
                    <a:p>
                      <a:pPr marL="87313" marR="311150" indent="139700">
                        <a:lnSpc>
                          <a:spcPct val="150000"/>
                        </a:lnSpc>
                        <a:spcBef>
                          <a:spcPts val="725"/>
                        </a:spcBef>
                        <a:spcAft>
                          <a:spcPts val="0"/>
                        </a:spcAft>
                        <a:tabLst/>
                      </a:pPr>
                      <a:r>
                        <a:rPr lang="es-ES" sz="1100" b="0" i="0" dirty="0">
                          <a:solidFill>
                            <a:schemeClr val="bg1"/>
                          </a:solidFill>
                          <a:effectLst/>
                          <a:latin typeface="Montserrat Medium" pitchFamily="2" charset="77"/>
                        </a:rPr>
                        <a:t>Difusión</a:t>
                      </a:r>
                      <a:r>
                        <a:rPr lang="es-ES" sz="1100" b="0" i="0" spc="-50" dirty="0">
                          <a:solidFill>
                            <a:schemeClr val="bg1"/>
                          </a:solidFill>
                          <a:effectLst/>
                          <a:latin typeface="Montserrat Medium" pitchFamily="2" charset="77"/>
                        </a:rPr>
                        <a:t> </a:t>
                      </a:r>
                      <a:r>
                        <a:rPr lang="es-ES" sz="1100" b="0" i="0" dirty="0">
                          <a:solidFill>
                            <a:schemeClr val="bg1"/>
                          </a:solidFill>
                          <a:effectLst/>
                          <a:latin typeface="Montserrat Medium" pitchFamily="2" charset="77"/>
                        </a:rPr>
                        <a:t>Universitaria</a:t>
                      </a:r>
                      <a:endParaRPr lang="es-MX" sz="1100" b="0" i="0" dirty="0">
                        <a:solidFill>
                          <a:schemeClr val="bg1"/>
                        </a:solidFill>
                        <a:effectLst/>
                        <a:latin typeface="Montserrat Medium" pitchFamily="2" charset="77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B445"/>
                    </a:solidFill>
                  </a:tcPr>
                </a:tc>
                <a:tc>
                  <a:txBody>
                    <a:bodyPr/>
                    <a:lstStyle/>
                    <a:p>
                      <a:pPr marL="273050" indent="0">
                        <a:spcBef>
                          <a:spcPts val="35"/>
                        </a:spcBef>
                        <a:buFontTx/>
                        <a:buNone/>
                        <a:tabLst/>
                      </a:pPr>
                      <a:r>
                        <a:rPr lang="es-ES" sz="1100" b="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Memoria fotográfica</a:t>
                      </a:r>
                      <a:endParaRPr lang="es-MX" sz="1100" b="0" dirty="0">
                        <a:solidFill>
                          <a:srgbClr val="142E4D"/>
                        </a:solidFill>
                        <a:effectLst/>
                        <a:latin typeface="Montserrat" pitchFamily="2" charset="77"/>
                      </a:endParaRPr>
                    </a:p>
                    <a:p>
                      <a:pPr marL="273050" lvl="0" indent="0">
                        <a:spcBef>
                          <a:spcPts val="10"/>
                        </a:spcBef>
                        <a:spcAft>
                          <a:spcPts val="0"/>
                        </a:spcAft>
                        <a:buSzPts val="900"/>
                        <a:buFontTx/>
                        <a:buNone/>
                        <a:tabLst>
                          <a:tab pos="458788" algn="l"/>
                          <a:tab pos="460375" algn="l"/>
                        </a:tabLst>
                      </a:pPr>
                      <a:r>
                        <a:rPr lang="es-ES" sz="1100" b="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Diseño</a:t>
                      </a:r>
                      <a:r>
                        <a:rPr lang="es-ES" sz="1100" b="0" spc="-55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 </a:t>
                      </a:r>
                      <a:r>
                        <a:rPr lang="es-ES" sz="1100" b="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y</a:t>
                      </a:r>
                      <a:r>
                        <a:rPr lang="es-ES" sz="1100" b="0" spc="-5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 </a:t>
                      </a:r>
                      <a:r>
                        <a:rPr lang="es-ES" sz="1100" b="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elaboración</a:t>
                      </a:r>
                      <a:r>
                        <a:rPr lang="es-ES" sz="1100" b="0" spc="-5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 </a:t>
                      </a:r>
                      <a:r>
                        <a:rPr lang="es-ES" sz="1100" b="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de</a:t>
                      </a:r>
                      <a:r>
                        <a:rPr lang="es-ES" sz="1100" b="0" spc="-6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 </a:t>
                      </a:r>
                      <a:r>
                        <a:rPr lang="es-ES" sz="1100" b="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imagen</a:t>
                      </a:r>
                      <a:r>
                        <a:rPr lang="es-ES" sz="1100" b="0" spc="-55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 </a:t>
                      </a:r>
                      <a:r>
                        <a:rPr lang="es-ES" sz="1100" b="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y</a:t>
                      </a:r>
                      <a:r>
                        <a:rPr lang="es-ES" sz="1100" b="0" spc="-45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 </a:t>
                      </a:r>
                      <a:r>
                        <a:rPr lang="es-ES" sz="1100" b="0" dirty="0" err="1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flyer</a:t>
                      </a:r>
                      <a:endParaRPr lang="es-MX" sz="1100" b="0" dirty="0">
                        <a:solidFill>
                          <a:srgbClr val="142E4D"/>
                        </a:solidFill>
                        <a:effectLst/>
                        <a:latin typeface="Montserrat" pitchFamily="2" charset="77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4495323"/>
                  </a:ext>
                </a:extLst>
              </a:tr>
              <a:tr h="344706">
                <a:tc>
                  <a:txBody>
                    <a:bodyPr/>
                    <a:lstStyle/>
                    <a:p>
                      <a:pPr marL="227013" indent="0">
                        <a:spcBef>
                          <a:spcPts val="410"/>
                        </a:spcBef>
                        <a:spcAft>
                          <a:spcPts val="0"/>
                        </a:spcAft>
                        <a:tabLst/>
                      </a:pPr>
                      <a:r>
                        <a:rPr lang="es-ES" sz="1100" b="0" i="0" dirty="0">
                          <a:solidFill>
                            <a:schemeClr val="bg1"/>
                          </a:solidFill>
                          <a:effectLst/>
                          <a:latin typeface="Montserrat Medium" pitchFamily="2" charset="77"/>
                        </a:rPr>
                        <a:t>Departamento</a:t>
                      </a:r>
                      <a:r>
                        <a:rPr lang="es-ES" sz="1100" b="0" i="0" spc="-45" dirty="0">
                          <a:solidFill>
                            <a:schemeClr val="bg1"/>
                          </a:solidFill>
                          <a:effectLst/>
                          <a:latin typeface="Montserrat Medium" pitchFamily="2" charset="77"/>
                        </a:rPr>
                        <a:t> </a:t>
                      </a:r>
                      <a:r>
                        <a:rPr lang="es-ES" sz="1100" b="0" i="0" dirty="0">
                          <a:solidFill>
                            <a:schemeClr val="bg1"/>
                          </a:solidFill>
                          <a:effectLst/>
                          <a:latin typeface="Montserrat Medium" pitchFamily="2" charset="77"/>
                        </a:rPr>
                        <a:t>de</a:t>
                      </a:r>
                      <a:r>
                        <a:rPr lang="es-ES" sz="1100" b="0" i="0" spc="-40" dirty="0">
                          <a:solidFill>
                            <a:schemeClr val="bg1"/>
                          </a:solidFill>
                          <a:effectLst/>
                          <a:latin typeface="Montserrat Medium" pitchFamily="2" charset="77"/>
                        </a:rPr>
                        <a:t> </a:t>
                      </a:r>
                      <a:r>
                        <a:rPr lang="es-ES" sz="1100" b="0" i="0" dirty="0">
                          <a:solidFill>
                            <a:schemeClr val="bg1"/>
                          </a:solidFill>
                          <a:effectLst/>
                          <a:latin typeface="Montserrat Medium" pitchFamily="2" charset="77"/>
                        </a:rPr>
                        <a:t>Cultura</a:t>
                      </a:r>
                      <a:r>
                        <a:rPr lang="es-ES" sz="1100" b="0" i="0" spc="-45" dirty="0">
                          <a:solidFill>
                            <a:schemeClr val="bg1"/>
                          </a:solidFill>
                          <a:effectLst/>
                          <a:latin typeface="Montserrat Medium" pitchFamily="2" charset="77"/>
                        </a:rPr>
                        <a:t> </a:t>
                      </a:r>
                      <a:r>
                        <a:rPr lang="es-ES" sz="1100" b="0" i="0" dirty="0">
                          <a:solidFill>
                            <a:schemeClr val="bg1"/>
                          </a:solidFill>
                          <a:effectLst/>
                          <a:latin typeface="Montserrat Medium" pitchFamily="2" charset="77"/>
                        </a:rPr>
                        <a:t>y</a:t>
                      </a:r>
                      <a:r>
                        <a:rPr lang="es-ES" sz="1100" b="0" i="0" spc="-40" dirty="0">
                          <a:solidFill>
                            <a:schemeClr val="bg1"/>
                          </a:solidFill>
                          <a:effectLst/>
                          <a:latin typeface="Montserrat Medium" pitchFamily="2" charset="77"/>
                        </a:rPr>
                        <a:t> </a:t>
                      </a:r>
                      <a:r>
                        <a:rPr lang="es-ES" sz="1100" b="0" i="0" dirty="0">
                          <a:solidFill>
                            <a:schemeClr val="bg1"/>
                          </a:solidFill>
                          <a:effectLst/>
                          <a:latin typeface="Montserrat Medium" pitchFamily="2" charset="77"/>
                        </a:rPr>
                        <a:t>Deporte</a:t>
                      </a:r>
                      <a:endParaRPr lang="es-MX" sz="1100" b="0" i="0" dirty="0">
                        <a:solidFill>
                          <a:schemeClr val="bg1"/>
                        </a:solidFill>
                        <a:effectLst/>
                        <a:latin typeface="Montserrat Medium" pitchFamily="2" charset="77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B445"/>
                    </a:solidFill>
                  </a:tcPr>
                </a:tc>
                <a:tc>
                  <a:txBody>
                    <a:bodyPr/>
                    <a:lstStyle/>
                    <a:p>
                      <a:pPr marL="273050" lvl="0" indent="0">
                        <a:spcBef>
                          <a:spcPts val="410"/>
                        </a:spcBef>
                        <a:spcAft>
                          <a:spcPts val="0"/>
                        </a:spcAft>
                        <a:buSzPts val="900"/>
                        <a:buFontTx/>
                        <a:buNone/>
                        <a:tabLst>
                          <a:tab pos="458788" algn="l"/>
                          <a:tab pos="460375" algn="l"/>
                        </a:tabLst>
                      </a:pPr>
                      <a:r>
                        <a:rPr lang="es-ES" sz="1100" b="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Banda</a:t>
                      </a:r>
                      <a:r>
                        <a:rPr lang="es-ES" sz="1100" b="0" spc="-6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 </a:t>
                      </a:r>
                      <a:r>
                        <a:rPr lang="es-ES" sz="1100" b="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de</a:t>
                      </a:r>
                      <a:r>
                        <a:rPr lang="es-ES" sz="1100" b="0" spc="-6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 </a:t>
                      </a:r>
                      <a:r>
                        <a:rPr lang="es-ES" sz="1100" b="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guerra</a:t>
                      </a:r>
                      <a:r>
                        <a:rPr lang="es-ES" sz="1100" b="0" spc="-55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 </a:t>
                      </a:r>
                      <a:r>
                        <a:rPr lang="es-ES" sz="1100" b="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y</a:t>
                      </a:r>
                      <a:r>
                        <a:rPr lang="es-ES" sz="1100" b="0" spc="-5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 </a:t>
                      </a:r>
                      <a:r>
                        <a:rPr lang="es-ES" sz="1100" b="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préstamo</a:t>
                      </a:r>
                      <a:r>
                        <a:rPr lang="es-ES" sz="1100" b="0" spc="-55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 </a:t>
                      </a:r>
                      <a:r>
                        <a:rPr lang="es-ES" sz="1100" b="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de</a:t>
                      </a:r>
                      <a:r>
                        <a:rPr lang="es-ES" sz="1100" b="0" spc="-6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 </a:t>
                      </a:r>
                      <a:r>
                        <a:rPr lang="es-ES" sz="1100" b="0" dirty="0">
                          <a:solidFill>
                            <a:srgbClr val="142E4D"/>
                          </a:solidFill>
                          <a:effectLst/>
                          <a:latin typeface="Montserrat" pitchFamily="2" charset="77"/>
                        </a:rPr>
                        <a:t>estandartes.</a:t>
                      </a:r>
                      <a:endParaRPr lang="es-MX" sz="1100" b="0" dirty="0">
                        <a:solidFill>
                          <a:srgbClr val="142E4D"/>
                        </a:solidFill>
                        <a:effectLst/>
                        <a:latin typeface="Montserrat" pitchFamily="2" charset="77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55226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433939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328</TotalTime>
  <Words>454</Words>
  <Application>Microsoft Office PowerPoint</Application>
  <PresentationFormat>Panorámica</PresentationFormat>
  <Paragraphs>137</Paragraphs>
  <Slides>10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8" baseType="lpstr">
      <vt:lpstr>Aptos</vt:lpstr>
      <vt:lpstr>Aptos Display</vt:lpstr>
      <vt:lpstr>Arial</vt:lpstr>
      <vt:lpstr>Montserrat</vt:lpstr>
      <vt:lpstr>Montserrat ExtraBold</vt:lpstr>
      <vt:lpstr>Montserrat Medium</vt:lpstr>
      <vt:lpstr>Verdana</vt:lpstr>
      <vt:lpstr>Tema de Office</vt:lpstr>
      <vt:lpstr>Presentación de PowerPoint</vt:lpstr>
      <vt:lpstr>Nombre del evento</vt:lpstr>
      <vt:lpstr>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Nombre del evento</dc:title>
  <dc:creator>Virginia Sánchez García</dc:creator>
  <cp:lastModifiedBy>DISEÑO</cp:lastModifiedBy>
  <cp:revision>17</cp:revision>
  <dcterms:created xsi:type="dcterms:W3CDTF">2024-04-24T16:58:26Z</dcterms:created>
  <dcterms:modified xsi:type="dcterms:W3CDTF">2026-05-21T17:32:08Z</dcterms:modified>
</cp:coreProperties>
</file>